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67" r:id="rId5"/>
    <p:sldId id="265" r:id="rId6"/>
    <p:sldId id="269" r:id="rId7"/>
    <p:sldId id="266" r:id="rId8"/>
    <p:sldId id="259" r:id="rId9"/>
    <p:sldId id="271" r:id="rId10"/>
    <p:sldId id="272" r:id="rId11"/>
    <p:sldId id="260" r:id="rId12"/>
    <p:sldId id="262" r:id="rId13"/>
    <p:sldId id="26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484" autoAdjust="0"/>
  </p:normalViewPr>
  <p:slideViewPr>
    <p:cSldViewPr snapToGrid="0">
      <p:cViewPr varScale="1">
        <p:scale>
          <a:sx n="105" d="100"/>
          <a:sy n="105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1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1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37C7A6-4788-4915-AD18-0EECADEC347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16BB2530-42D5-4D99-8886-91F4E38B00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What is the assignment topic?</a:t>
          </a:r>
        </a:p>
      </dgm:t>
    </dgm:pt>
    <dgm:pt modelId="{8353F3AE-7973-463D-8611-66383F1A496C}" type="parTrans" cxnId="{717E8FB9-C724-41EC-A1EE-7E528B8D75A5}">
      <dgm:prSet/>
      <dgm:spPr/>
      <dgm:t>
        <a:bodyPr/>
        <a:lstStyle/>
        <a:p>
          <a:endParaRPr lang="en-US"/>
        </a:p>
      </dgm:t>
    </dgm:pt>
    <dgm:pt modelId="{4350F5D6-83D8-4D37-8DC0-07F2A59F368F}" type="sibTrans" cxnId="{717E8FB9-C724-41EC-A1EE-7E528B8D75A5}">
      <dgm:prSet/>
      <dgm:spPr/>
      <dgm:t>
        <a:bodyPr/>
        <a:lstStyle/>
        <a:p>
          <a:endParaRPr lang="en-US"/>
        </a:p>
      </dgm:t>
    </dgm:pt>
    <dgm:pt modelId="{AA2BF8BA-D214-4C51-AB58-EB4E524AE3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What are the objectives? </a:t>
          </a:r>
        </a:p>
      </dgm:t>
    </dgm:pt>
    <dgm:pt modelId="{FA609CC8-F244-4D03-AFCF-5A148A42F401}" type="parTrans" cxnId="{62FF69C8-72B8-4B33-96C2-3150B1FDEE36}">
      <dgm:prSet/>
      <dgm:spPr/>
      <dgm:t>
        <a:bodyPr/>
        <a:lstStyle/>
        <a:p>
          <a:endParaRPr lang="en-US"/>
        </a:p>
      </dgm:t>
    </dgm:pt>
    <dgm:pt modelId="{B8F1CB7D-1477-43FB-B99E-F4E19EA79BD8}" type="sibTrans" cxnId="{62FF69C8-72B8-4B33-96C2-3150B1FDEE36}">
      <dgm:prSet/>
      <dgm:spPr/>
      <dgm:t>
        <a:bodyPr/>
        <a:lstStyle/>
        <a:p>
          <a:endParaRPr lang="en-US"/>
        </a:p>
      </dgm:t>
    </dgm:pt>
    <dgm:pt modelId="{484704C2-70F4-4E34-B82A-C43F377EA238}" type="pres">
      <dgm:prSet presAssocID="{0637C7A6-4788-4915-AD18-0EECADEC3476}" presName="root" presStyleCnt="0">
        <dgm:presLayoutVars>
          <dgm:dir/>
          <dgm:resizeHandles val="exact"/>
        </dgm:presLayoutVars>
      </dgm:prSet>
      <dgm:spPr/>
    </dgm:pt>
    <dgm:pt modelId="{C752B9A9-2074-4F81-ADAB-8A12BE4EE5CA}" type="pres">
      <dgm:prSet presAssocID="{16BB2530-42D5-4D99-8886-91F4E38B001C}" presName="compNode" presStyleCnt="0"/>
      <dgm:spPr/>
    </dgm:pt>
    <dgm:pt modelId="{F8E1F75C-FCE5-4327-BF11-B0BD0B0128A0}" type="pres">
      <dgm:prSet presAssocID="{16BB2530-42D5-4D99-8886-91F4E38B001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42225DE2-41AC-49F7-9AF3-17CF5F53F4AA}" type="pres">
      <dgm:prSet presAssocID="{16BB2530-42D5-4D99-8886-91F4E38B001C}" presName="spaceRect" presStyleCnt="0"/>
      <dgm:spPr/>
    </dgm:pt>
    <dgm:pt modelId="{17E00BE2-46F7-47A9-A5F3-5C26D4F341E5}" type="pres">
      <dgm:prSet presAssocID="{16BB2530-42D5-4D99-8886-91F4E38B001C}" presName="textRect" presStyleLbl="revTx" presStyleIdx="0" presStyleCnt="2">
        <dgm:presLayoutVars>
          <dgm:chMax val="1"/>
          <dgm:chPref val="1"/>
        </dgm:presLayoutVars>
      </dgm:prSet>
      <dgm:spPr/>
    </dgm:pt>
    <dgm:pt modelId="{BFDB1D32-38F3-4D33-8477-D4CD141BB63C}" type="pres">
      <dgm:prSet presAssocID="{4350F5D6-83D8-4D37-8DC0-07F2A59F368F}" presName="sibTrans" presStyleCnt="0"/>
      <dgm:spPr/>
    </dgm:pt>
    <dgm:pt modelId="{86E213AC-91EA-433C-BE5E-27816E9574B0}" type="pres">
      <dgm:prSet presAssocID="{AA2BF8BA-D214-4C51-AB58-EB4E524AE332}" presName="compNode" presStyleCnt="0"/>
      <dgm:spPr/>
    </dgm:pt>
    <dgm:pt modelId="{97565D7A-1CF5-448F-AFD9-3AD7B7C8A34A}" type="pres">
      <dgm:prSet presAssocID="{AA2BF8BA-D214-4C51-AB58-EB4E524AE33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7F59DC9B-05A7-4092-89AC-7812526465BA}" type="pres">
      <dgm:prSet presAssocID="{AA2BF8BA-D214-4C51-AB58-EB4E524AE332}" presName="spaceRect" presStyleCnt="0"/>
      <dgm:spPr/>
    </dgm:pt>
    <dgm:pt modelId="{2E21F25A-6561-4CB1-90B6-28E0FF657BB5}" type="pres">
      <dgm:prSet presAssocID="{AA2BF8BA-D214-4C51-AB58-EB4E524AE33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DD469254-A411-480F-A57B-3A4CD788453A}" type="presOf" srcId="{AA2BF8BA-D214-4C51-AB58-EB4E524AE332}" destId="{2E21F25A-6561-4CB1-90B6-28E0FF657BB5}" srcOrd="0" destOrd="0" presId="urn:microsoft.com/office/officeart/2018/2/layout/IconLabelList"/>
    <dgm:cxn modelId="{29839095-96D9-4781-B937-65704F71694B}" type="presOf" srcId="{0637C7A6-4788-4915-AD18-0EECADEC3476}" destId="{484704C2-70F4-4E34-B82A-C43F377EA238}" srcOrd="0" destOrd="0" presId="urn:microsoft.com/office/officeart/2018/2/layout/IconLabelList"/>
    <dgm:cxn modelId="{717E8FB9-C724-41EC-A1EE-7E528B8D75A5}" srcId="{0637C7A6-4788-4915-AD18-0EECADEC3476}" destId="{16BB2530-42D5-4D99-8886-91F4E38B001C}" srcOrd="0" destOrd="0" parTransId="{8353F3AE-7973-463D-8611-66383F1A496C}" sibTransId="{4350F5D6-83D8-4D37-8DC0-07F2A59F368F}"/>
    <dgm:cxn modelId="{078B37C0-BA5F-493B-B2E0-57AEC8280664}" type="presOf" srcId="{16BB2530-42D5-4D99-8886-91F4E38B001C}" destId="{17E00BE2-46F7-47A9-A5F3-5C26D4F341E5}" srcOrd="0" destOrd="0" presId="urn:microsoft.com/office/officeart/2018/2/layout/IconLabelList"/>
    <dgm:cxn modelId="{62FF69C8-72B8-4B33-96C2-3150B1FDEE36}" srcId="{0637C7A6-4788-4915-AD18-0EECADEC3476}" destId="{AA2BF8BA-D214-4C51-AB58-EB4E524AE332}" srcOrd="1" destOrd="0" parTransId="{FA609CC8-F244-4D03-AFCF-5A148A42F401}" sibTransId="{B8F1CB7D-1477-43FB-B99E-F4E19EA79BD8}"/>
    <dgm:cxn modelId="{0C59F117-5DB9-4839-A196-298CDFE010E3}" type="presParOf" srcId="{484704C2-70F4-4E34-B82A-C43F377EA238}" destId="{C752B9A9-2074-4F81-ADAB-8A12BE4EE5CA}" srcOrd="0" destOrd="0" presId="urn:microsoft.com/office/officeart/2018/2/layout/IconLabelList"/>
    <dgm:cxn modelId="{C43786AD-77BE-495F-9197-25EA09CE9234}" type="presParOf" srcId="{C752B9A9-2074-4F81-ADAB-8A12BE4EE5CA}" destId="{F8E1F75C-FCE5-4327-BF11-B0BD0B0128A0}" srcOrd="0" destOrd="0" presId="urn:microsoft.com/office/officeart/2018/2/layout/IconLabelList"/>
    <dgm:cxn modelId="{B5BBA19B-9F93-4042-B8AA-F6ACD7D6D197}" type="presParOf" srcId="{C752B9A9-2074-4F81-ADAB-8A12BE4EE5CA}" destId="{42225DE2-41AC-49F7-9AF3-17CF5F53F4AA}" srcOrd="1" destOrd="0" presId="urn:microsoft.com/office/officeart/2018/2/layout/IconLabelList"/>
    <dgm:cxn modelId="{BE02A9B5-7800-455C-8F76-E25962DF06D3}" type="presParOf" srcId="{C752B9A9-2074-4F81-ADAB-8A12BE4EE5CA}" destId="{17E00BE2-46F7-47A9-A5F3-5C26D4F341E5}" srcOrd="2" destOrd="0" presId="urn:microsoft.com/office/officeart/2018/2/layout/IconLabelList"/>
    <dgm:cxn modelId="{3EFDC64E-C99E-41B3-A3D5-8DC26335D9B8}" type="presParOf" srcId="{484704C2-70F4-4E34-B82A-C43F377EA238}" destId="{BFDB1D32-38F3-4D33-8477-D4CD141BB63C}" srcOrd="1" destOrd="0" presId="urn:microsoft.com/office/officeart/2018/2/layout/IconLabelList"/>
    <dgm:cxn modelId="{B9836F2B-224F-44DB-A6B3-E8DA4643784B}" type="presParOf" srcId="{484704C2-70F4-4E34-B82A-C43F377EA238}" destId="{86E213AC-91EA-433C-BE5E-27816E9574B0}" srcOrd="2" destOrd="0" presId="urn:microsoft.com/office/officeart/2018/2/layout/IconLabelList"/>
    <dgm:cxn modelId="{1FBA3F65-CFF9-4792-ACC0-8FB8061E40D4}" type="presParOf" srcId="{86E213AC-91EA-433C-BE5E-27816E9574B0}" destId="{97565D7A-1CF5-448F-AFD9-3AD7B7C8A34A}" srcOrd="0" destOrd="0" presId="urn:microsoft.com/office/officeart/2018/2/layout/IconLabelList"/>
    <dgm:cxn modelId="{6C052789-E6AD-4615-B6BD-FFF706F94274}" type="presParOf" srcId="{86E213AC-91EA-433C-BE5E-27816E9574B0}" destId="{7F59DC9B-05A7-4092-89AC-7812526465BA}" srcOrd="1" destOrd="0" presId="urn:microsoft.com/office/officeart/2018/2/layout/IconLabelList"/>
    <dgm:cxn modelId="{6211C543-B176-4293-94D4-7A04B43CC36A}" type="presParOf" srcId="{86E213AC-91EA-433C-BE5E-27816E9574B0}" destId="{2E21F25A-6561-4CB1-90B6-28E0FF657BB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4F64C5-08B8-44BB-B68C-12AF5B36DD7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AE7B34C-54A2-4453-BE11-994DFC801D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What is the CIFAR-10 dataset?</a:t>
          </a:r>
        </a:p>
      </dgm:t>
    </dgm:pt>
    <dgm:pt modelId="{D5F69594-5732-4433-BFC4-1EB25C6FE2F5}" type="parTrans" cxnId="{8CA50452-30CF-4607-AE55-FC032AE59FE8}">
      <dgm:prSet/>
      <dgm:spPr/>
      <dgm:t>
        <a:bodyPr/>
        <a:lstStyle/>
        <a:p>
          <a:endParaRPr lang="en-US"/>
        </a:p>
      </dgm:t>
    </dgm:pt>
    <dgm:pt modelId="{3C57D4E7-0040-4534-AAAE-BC4177658DDA}" type="sibTrans" cxnId="{8CA50452-30CF-4607-AE55-FC032AE59FE8}">
      <dgm:prSet/>
      <dgm:spPr/>
      <dgm:t>
        <a:bodyPr/>
        <a:lstStyle/>
        <a:p>
          <a:endParaRPr lang="en-US"/>
        </a:p>
      </dgm:t>
    </dgm:pt>
    <dgm:pt modelId="{69F6F6AB-2153-4F1F-876E-6F5D7A7C53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60,000 images total</a:t>
          </a:r>
        </a:p>
      </dgm:t>
    </dgm:pt>
    <dgm:pt modelId="{8B30F5E5-6CC1-4BF4-B45F-5841B240203A}" type="parTrans" cxnId="{9183E9DF-D9FF-4A9E-A5C2-133C2C10F440}">
      <dgm:prSet/>
      <dgm:spPr/>
      <dgm:t>
        <a:bodyPr/>
        <a:lstStyle/>
        <a:p>
          <a:endParaRPr lang="en-US"/>
        </a:p>
      </dgm:t>
    </dgm:pt>
    <dgm:pt modelId="{6F895F0F-A7DD-4618-9036-533B5E63CF7D}" type="sibTrans" cxnId="{9183E9DF-D9FF-4A9E-A5C2-133C2C10F440}">
      <dgm:prSet/>
      <dgm:spPr/>
      <dgm:t>
        <a:bodyPr/>
        <a:lstStyle/>
        <a:p>
          <a:endParaRPr lang="en-US"/>
        </a:p>
      </dgm:t>
    </dgm:pt>
    <dgm:pt modelId="{48667CEA-D73B-4EE0-BF6A-5E0B8D8AC8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Metadata information</a:t>
          </a:r>
        </a:p>
      </dgm:t>
    </dgm:pt>
    <dgm:pt modelId="{9C9B658C-9A30-41D1-8FC3-577D5DAD70B4}" type="parTrans" cxnId="{99C59C96-BF66-4EFF-A755-BF05BA2CD2C1}">
      <dgm:prSet/>
      <dgm:spPr/>
      <dgm:t>
        <a:bodyPr/>
        <a:lstStyle/>
        <a:p>
          <a:endParaRPr lang="en-US"/>
        </a:p>
      </dgm:t>
    </dgm:pt>
    <dgm:pt modelId="{69EF9225-AC47-4C46-A467-23CF394F8DD2}" type="sibTrans" cxnId="{99C59C96-BF66-4EFF-A755-BF05BA2CD2C1}">
      <dgm:prSet/>
      <dgm:spPr/>
      <dgm:t>
        <a:bodyPr/>
        <a:lstStyle/>
        <a:p>
          <a:endParaRPr lang="en-US"/>
        </a:p>
      </dgm:t>
    </dgm:pt>
    <dgm:pt modelId="{F8F49057-336F-4800-9DD7-0D1EF2B3E8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How was the data partitioned?</a:t>
          </a:r>
        </a:p>
      </dgm:t>
    </dgm:pt>
    <dgm:pt modelId="{37F572DE-D8FD-4EE5-A75C-A487885207D4}" type="parTrans" cxnId="{A7A82950-826E-42D0-BC1F-B15B0DBBB966}">
      <dgm:prSet/>
      <dgm:spPr/>
      <dgm:t>
        <a:bodyPr/>
        <a:lstStyle/>
        <a:p>
          <a:endParaRPr lang="en-US"/>
        </a:p>
      </dgm:t>
    </dgm:pt>
    <dgm:pt modelId="{B31EDBF5-DC57-4FCA-8CC6-2AF7A2232FC3}" type="sibTrans" cxnId="{A7A82950-826E-42D0-BC1F-B15B0DBBB966}">
      <dgm:prSet/>
      <dgm:spPr/>
      <dgm:t>
        <a:bodyPr/>
        <a:lstStyle/>
        <a:p>
          <a:endParaRPr lang="en-US"/>
        </a:p>
      </dgm:t>
    </dgm:pt>
    <dgm:pt modelId="{B791497C-A191-44FD-95E9-1CE380687A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Already</a:t>
          </a:r>
          <a:r>
            <a:rPr lang="en-US" baseline="0" dirty="0"/>
            <a:t> split into train/test sets</a:t>
          </a:r>
        </a:p>
        <a:p>
          <a:pPr>
            <a:lnSpc>
              <a:spcPct val="100000"/>
            </a:lnSpc>
          </a:pPr>
          <a:r>
            <a:rPr lang="en-US" baseline="0" dirty="0"/>
            <a:t>20% of the training data is used for validation</a:t>
          </a:r>
        </a:p>
      </dgm:t>
    </dgm:pt>
    <dgm:pt modelId="{37B8AEDE-1B6A-4959-BB57-962FD1DCACD7}" type="parTrans" cxnId="{3F79FA7A-796D-4E38-B48B-63F5075C79EA}">
      <dgm:prSet/>
      <dgm:spPr/>
      <dgm:t>
        <a:bodyPr/>
        <a:lstStyle/>
        <a:p>
          <a:endParaRPr lang="en-US"/>
        </a:p>
      </dgm:t>
    </dgm:pt>
    <dgm:pt modelId="{869CE517-BD46-40BA-8B2C-A5D1F1955CDE}" type="sibTrans" cxnId="{3F79FA7A-796D-4E38-B48B-63F5075C79EA}">
      <dgm:prSet/>
      <dgm:spPr/>
      <dgm:t>
        <a:bodyPr/>
        <a:lstStyle/>
        <a:p>
          <a:endParaRPr lang="en-US"/>
        </a:p>
      </dgm:t>
    </dgm:pt>
    <dgm:pt modelId="{5F4AB718-8BE9-4446-896E-E88C223C6F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Why is a validation set important?</a:t>
          </a:r>
        </a:p>
      </dgm:t>
    </dgm:pt>
    <dgm:pt modelId="{26DA6A10-14B5-4285-8A98-D097B5B9645D}" type="parTrans" cxnId="{F89EE619-722B-4418-B299-5D6943AD584E}">
      <dgm:prSet/>
      <dgm:spPr/>
      <dgm:t>
        <a:bodyPr/>
        <a:lstStyle/>
        <a:p>
          <a:endParaRPr lang="en-US"/>
        </a:p>
      </dgm:t>
    </dgm:pt>
    <dgm:pt modelId="{4AA1B19C-5630-4E1C-A38E-612B0C71801A}" type="sibTrans" cxnId="{F89EE619-722B-4418-B299-5D6943AD584E}">
      <dgm:prSet/>
      <dgm:spPr/>
      <dgm:t>
        <a:bodyPr/>
        <a:lstStyle/>
        <a:p>
          <a:endParaRPr lang="en-US"/>
        </a:p>
      </dgm:t>
    </dgm:pt>
    <dgm:pt modelId="{51CA5ED3-8600-43C6-A4DE-E652EA9B2D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Hyperparameter tuning</a:t>
          </a:r>
        </a:p>
        <a:p>
          <a:pPr>
            <a:lnSpc>
              <a:spcPct val="100000"/>
            </a:lnSpc>
          </a:pPr>
          <a:r>
            <a:rPr lang="en-US"/>
            <a:t>Preventing overfitting</a:t>
          </a:r>
        </a:p>
      </dgm:t>
    </dgm:pt>
    <dgm:pt modelId="{5065FE48-260F-4D20-91EA-A538575E4523}" type="parTrans" cxnId="{B1B615E2-0859-4702-AF80-0C106BF9D8AD}">
      <dgm:prSet/>
      <dgm:spPr/>
      <dgm:t>
        <a:bodyPr/>
        <a:lstStyle/>
        <a:p>
          <a:endParaRPr lang="en-US"/>
        </a:p>
      </dgm:t>
    </dgm:pt>
    <dgm:pt modelId="{5A6A377E-A0CB-46EE-9642-BD5F220719A1}" type="sibTrans" cxnId="{B1B615E2-0859-4702-AF80-0C106BF9D8AD}">
      <dgm:prSet/>
      <dgm:spPr/>
      <dgm:t>
        <a:bodyPr/>
        <a:lstStyle/>
        <a:p>
          <a:endParaRPr lang="en-US"/>
        </a:p>
      </dgm:t>
    </dgm:pt>
    <dgm:pt modelId="{EA7E18A5-FC61-4C55-9A15-ADA6F356353A}" type="pres">
      <dgm:prSet presAssocID="{5D4F64C5-08B8-44BB-B68C-12AF5B36DD77}" presName="root" presStyleCnt="0">
        <dgm:presLayoutVars>
          <dgm:dir/>
          <dgm:resizeHandles val="exact"/>
        </dgm:presLayoutVars>
      </dgm:prSet>
      <dgm:spPr/>
    </dgm:pt>
    <dgm:pt modelId="{12782AAA-2C9F-4352-AC40-ECCFE4641E9F}" type="pres">
      <dgm:prSet presAssocID="{3AE7B34C-54A2-4453-BE11-994DFC801D9C}" presName="compNode" presStyleCnt="0"/>
      <dgm:spPr/>
    </dgm:pt>
    <dgm:pt modelId="{00FF58C9-557A-409A-9333-1ED0707E4037}" type="pres">
      <dgm:prSet presAssocID="{3AE7B34C-54A2-4453-BE11-994DFC801D9C}" presName="bgRect" presStyleLbl="bgShp" presStyleIdx="0" presStyleCnt="3"/>
      <dgm:spPr/>
    </dgm:pt>
    <dgm:pt modelId="{0B538AE3-4580-4DB8-9F6A-3C4702FADC8E}" type="pres">
      <dgm:prSet presAssocID="{3AE7B34C-54A2-4453-BE11-994DFC801D9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DB8D6E3-566E-491D-A88D-B3907336C175}" type="pres">
      <dgm:prSet presAssocID="{3AE7B34C-54A2-4453-BE11-994DFC801D9C}" presName="spaceRect" presStyleCnt="0"/>
      <dgm:spPr/>
    </dgm:pt>
    <dgm:pt modelId="{44CB6A3F-A28F-48CE-970C-9C91777952EA}" type="pres">
      <dgm:prSet presAssocID="{3AE7B34C-54A2-4453-BE11-994DFC801D9C}" presName="parTx" presStyleLbl="revTx" presStyleIdx="0" presStyleCnt="6">
        <dgm:presLayoutVars>
          <dgm:chMax val="0"/>
          <dgm:chPref val="0"/>
        </dgm:presLayoutVars>
      </dgm:prSet>
      <dgm:spPr/>
    </dgm:pt>
    <dgm:pt modelId="{D93430B6-1929-446D-A723-23DAA7647415}" type="pres">
      <dgm:prSet presAssocID="{3AE7B34C-54A2-4453-BE11-994DFC801D9C}" presName="desTx" presStyleLbl="revTx" presStyleIdx="1" presStyleCnt="6">
        <dgm:presLayoutVars/>
      </dgm:prSet>
      <dgm:spPr/>
    </dgm:pt>
    <dgm:pt modelId="{87DB2F15-40E9-443E-8DB9-01BF52A3A82B}" type="pres">
      <dgm:prSet presAssocID="{3C57D4E7-0040-4534-AAAE-BC4177658DDA}" presName="sibTrans" presStyleCnt="0"/>
      <dgm:spPr/>
    </dgm:pt>
    <dgm:pt modelId="{1E54CA0D-1DF8-4A3F-BA93-7435FE5803C8}" type="pres">
      <dgm:prSet presAssocID="{F8F49057-336F-4800-9DD7-0D1EF2B3E8BB}" presName="compNode" presStyleCnt="0"/>
      <dgm:spPr/>
    </dgm:pt>
    <dgm:pt modelId="{9BE47DEF-1C4A-49FB-B106-7805252C9A78}" type="pres">
      <dgm:prSet presAssocID="{F8F49057-336F-4800-9DD7-0D1EF2B3E8BB}" presName="bgRect" presStyleLbl="bgShp" presStyleIdx="1" presStyleCnt="3"/>
      <dgm:spPr/>
    </dgm:pt>
    <dgm:pt modelId="{F31465DE-9582-4BA2-A571-4E14AFE87B34}" type="pres">
      <dgm:prSet presAssocID="{F8F49057-336F-4800-9DD7-0D1EF2B3E8B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E92E7640-3117-43B6-BD56-3E28D6D17544}" type="pres">
      <dgm:prSet presAssocID="{F8F49057-336F-4800-9DD7-0D1EF2B3E8BB}" presName="spaceRect" presStyleCnt="0"/>
      <dgm:spPr/>
    </dgm:pt>
    <dgm:pt modelId="{357B1CB0-7B24-46A9-AC8D-BAA5DA863B2D}" type="pres">
      <dgm:prSet presAssocID="{F8F49057-336F-4800-9DD7-0D1EF2B3E8BB}" presName="parTx" presStyleLbl="revTx" presStyleIdx="2" presStyleCnt="6">
        <dgm:presLayoutVars>
          <dgm:chMax val="0"/>
          <dgm:chPref val="0"/>
        </dgm:presLayoutVars>
      </dgm:prSet>
      <dgm:spPr/>
    </dgm:pt>
    <dgm:pt modelId="{4AA3F6A9-8159-4835-9342-B6BBFD8F0949}" type="pres">
      <dgm:prSet presAssocID="{F8F49057-336F-4800-9DD7-0D1EF2B3E8BB}" presName="desTx" presStyleLbl="revTx" presStyleIdx="3" presStyleCnt="6">
        <dgm:presLayoutVars/>
      </dgm:prSet>
      <dgm:spPr/>
    </dgm:pt>
    <dgm:pt modelId="{6A88C1FD-EC29-46F7-B15A-530F8B2EF32D}" type="pres">
      <dgm:prSet presAssocID="{B31EDBF5-DC57-4FCA-8CC6-2AF7A2232FC3}" presName="sibTrans" presStyleCnt="0"/>
      <dgm:spPr/>
    </dgm:pt>
    <dgm:pt modelId="{B4F249CF-5C70-4B4F-8BDC-B2C058AB5C05}" type="pres">
      <dgm:prSet presAssocID="{5F4AB718-8BE9-4446-896E-E88C223C6F26}" presName="compNode" presStyleCnt="0"/>
      <dgm:spPr/>
    </dgm:pt>
    <dgm:pt modelId="{7EBBAFFA-7B5D-4315-97BF-D58D9AD178F7}" type="pres">
      <dgm:prSet presAssocID="{5F4AB718-8BE9-4446-896E-E88C223C6F26}" presName="bgRect" presStyleLbl="bgShp" presStyleIdx="2" presStyleCnt="3"/>
      <dgm:spPr/>
    </dgm:pt>
    <dgm:pt modelId="{F5890C13-4532-462F-9D4C-CE4382D241C5}" type="pres">
      <dgm:prSet presAssocID="{5F4AB718-8BE9-4446-896E-E88C223C6F2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CD502C8E-1EB5-41F6-9863-49BE1892BFC6}" type="pres">
      <dgm:prSet presAssocID="{5F4AB718-8BE9-4446-896E-E88C223C6F26}" presName="spaceRect" presStyleCnt="0"/>
      <dgm:spPr/>
    </dgm:pt>
    <dgm:pt modelId="{82F13B6F-5E58-477D-BF4E-DA8BF3AD80DE}" type="pres">
      <dgm:prSet presAssocID="{5F4AB718-8BE9-4446-896E-E88C223C6F26}" presName="parTx" presStyleLbl="revTx" presStyleIdx="4" presStyleCnt="6">
        <dgm:presLayoutVars>
          <dgm:chMax val="0"/>
          <dgm:chPref val="0"/>
        </dgm:presLayoutVars>
      </dgm:prSet>
      <dgm:spPr/>
    </dgm:pt>
    <dgm:pt modelId="{D9FF3FC9-E7BB-46C9-88F1-A0A205855884}" type="pres">
      <dgm:prSet presAssocID="{5F4AB718-8BE9-4446-896E-E88C223C6F26}" presName="desTx" presStyleLbl="revTx" presStyleIdx="5" presStyleCnt="6">
        <dgm:presLayoutVars/>
      </dgm:prSet>
      <dgm:spPr/>
    </dgm:pt>
  </dgm:ptLst>
  <dgm:cxnLst>
    <dgm:cxn modelId="{6E88850D-CA07-4F18-A00B-49770E79308C}" type="presOf" srcId="{51CA5ED3-8600-43C6-A4DE-E652EA9B2DC3}" destId="{D9FF3FC9-E7BB-46C9-88F1-A0A205855884}" srcOrd="0" destOrd="0" presId="urn:microsoft.com/office/officeart/2018/2/layout/IconVerticalSolidList"/>
    <dgm:cxn modelId="{B6B1CE0E-F935-4FA2-9FBA-D9FCEABD5C88}" type="presOf" srcId="{5D4F64C5-08B8-44BB-B68C-12AF5B36DD77}" destId="{EA7E18A5-FC61-4C55-9A15-ADA6F356353A}" srcOrd="0" destOrd="0" presId="urn:microsoft.com/office/officeart/2018/2/layout/IconVerticalSolidList"/>
    <dgm:cxn modelId="{F89EE619-722B-4418-B299-5D6943AD584E}" srcId="{5D4F64C5-08B8-44BB-B68C-12AF5B36DD77}" destId="{5F4AB718-8BE9-4446-896E-E88C223C6F26}" srcOrd="2" destOrd="0" parTransId="{26DA6A10-14B5-4285-8A98-D097B5B9645D}" sibTransId="{4AA1B19C-5630-4E1C-A38E-612B0C71801A}"/>
    <dgm:cxn modelId="{026AF619-6CF2-490C-8FBF-77FA1629ED72}" type="presOf" srcId="{3AE7B34C-54A2-4453-BE11-994DFC801D9C}" destId="{44CB6A3F-A28F-48CE-970C-9C91777952EA}" srcOrd="0" destOrd="0" presId="urn:microsoft.com/office/officeart/2018/2/layout/IconVerticalSolidList"/>
    <dgm:cxn modelId="{A7A82950-826E-42D0-BC1F-B15B0DBBB966}" srcId="{5D4F64C5-08B8-44BB-B68C-12AF5B36DD77}" destId="{F8F49057-336F-4800-9DD7-0D1EF2B3E8BB}" srcOrd="1" destOrd="0" parTransId="{37F572DE-D8FD-4EE5-A75C-A487885207D4}" sibTransId="{B31EDBF5-DC57-4FCA-8CC6-2AF7A2232FC3}"/>
    <dgm:cxn modelId="{BC033B50-BB16-4599-85DF-874B84FA4951}" type="presOf" srcId="{48667CEA-D73B-4EE0-BF6A-5E0B8D8AC8B2}" destId="{D93430B6-1929-446D-A723-23DAA7647415}" srcOrd="0" destOrd="1" presId="urn:microsoft.com/office/officeart/2018/2/layout/IconVerticalSolidList"/>
    <dgm:cxn modelId="{8CA50452-30CF-4607-AE55-FC032AE59FE8}" srcId="{5D4F64C5-08B8-44BB-B68C-12AF5B36DD77}" destId="{3AE7B34C-54A2-4453-BE11-994DFC801D9C}" srcOrd="0" destOrd="0" parTransId="{D5F69594-5732-4433-BFC4-1EB25C6FE2F5}" sibTransId="{3C57D4E7-0040-4534-AAAE-BC4177658DDA}"/>
    <dgm:cxn modelId="{3F79FA7A-796D-4E38-B48B-63F5075C79EA}" srcId="{F8F49057-336F-4800-9DD7-0D1EF2B3E8BB}" destId="{B791497C-A191-44FD-95E9-1CE380687A6F}" srcOrd="0" destOrd="0" parTransId="{37B8AEDE-1B6A-4959-BB57-962FD1DCACD7}" sibTransId="{869CE517-BD46-40BA-8B2C-A5D1F1955CDE}"/>
    <dgm:cxn modelId="{A4B73680-A0DA-4CB1-A66D-0EF9B93295FC}" type="presOf" srcId="{B791497C-A191-44FD-95E9-1CE380687A6F}" destId="{4AA3F6A9-8159-4835-9342-B6BBFD8F0949}" srcOrd="0" destOrd="0" presId="urn:microsoft.com/office/officeart/2018/2/layout/IconVerticalSolidList"/>
    <dgm:cxn modelId="{99C59C96-BF66-4EFF-A755-BF05BA2CD2C1}" srcId="{3AE7B34C-54A2-4453-BE11-994DFC801D9C}" destId="{48667CEA-D73B-4EE0-BF6A-5E0B8D8AC8B2}" srcOrd="1" destOrd="0" parTransId="{9C9B658C-9A30-41D1-8FC3-577D5DAD70B4}" sibTransId="{69EF9225-AC47-4C46-A467-23CF394F8DD2}"/>
    <dgm:cxn modelId="{0624CABC-1E6A-4FF5-AF83-2A187B164DA9}" type="presOf" srcId="{F8F49057-336F-4800-9DD7-0D1EF2B3E8BB}" destId="{357B1CB0-7B24-46A9-AC8D-BAA5DA863B2D}" srcOrd="0" destOrd="0" presId="urn:microsoft.com/office/officeart/2018/2/layout/IconVerticalSolidList"/>
    <dgm:cxn modelId="{504084CE-5893-4D9C-8993-599A9E9AD1B8}" type="presOf" srcId="{5F4AB718-8BE9-4446-896E-E88C223C6F26}" destId="{82F13B6F-5E58-477D-BF4E-DA8BF3AD80DE}" srcOrd="0" destOrd="0" presId="urn:microsoft.com/office/officeart/2018/2/layout/IconVerticalSolidList"/>
    <dgm:cxn modelId="{9183E9DF-D9FF-4A9E-A5C2-133C2C10F440}" srcId="{3AE7B34C-54A2-4453-BE11-994DFC801D9C}" destId="{69F6F6AB-2153-4F1F-876E-6F5D7A7C53E9}" srcOrd="0" destOrd="0" parTransId="{8B30F5E5-6CC1-4BF4-B45F-5841B240203A}" sibTransId="{6F895F0F-A7DD-4618-9036-533B5E63CF7D}"/>
    <dgm:cxn modelId="{B1B615E2-0859-4702-AF80-0C106BF9D8AD}" srcId="{5F4AB718-8BE9-4446-896E-E88C223C6F26}" destId="{51CA5ED3-8600-43C6-A4DE-E652EA9B2DC3}" srcOrd="0" destOrd="0" parTransId="{5065FE48-260F-4D20-91EA-A538575E4523}" sibTransId="{5A6A377E-A0CB-46EE-9642-BD5F220719A1}"/>
    <dgm:cxn modelId="{87A0C1FC-0532-408C-8AC0-7E3C6D87467B}" type="presOf" srcId="{69F6F6AB-2153-4F1F-876E-6F5D7A7C53E9}" destId="{D93430B6-1929-446D-A723-23DAA7647415}" srcOrd="0" destOrd="0" presId="urn:microsoft.com/office/officeart/2018/2/layout/IconVerticalSolidList"/>
    <dgm:cxn modelId="{49A777DC-4448-4825-A69D-C6402A2E0233}" type="presParOf" srcId="{EA7E18A5-FC61-4C55-9A15-ADA6F356353A}" destId="{12782AAA-2C9F-4352-AC40-ECCFE4641E9F}" srcOrd="0" destOrd="0" presId="urn:microsoft.com/office/officeart/2018/2/layout/IconVerticalSolidList"/>
    <dgm:cxn modelId="{1A627630-0C33-4591-B72A-920C989B497F}" type="presParOf" srcId="{12782AAA-2C9F-4352-AC40-ECCFE4641E9F}" destId="{00FF58C9-557A-409A-9333-1ED0707E4037}" srcOrd="0" destOrd="0" presId="urn:microsoft.com/office/officeart/2018/2/layout/IconVerticalSolidList"/>
    <dgm:cxn modelId="{660F2D22-0319-4C0B-ADA2-7A969E91DBD8}" type="presParOf" srcId="{12782AAA-2C9F-4352-AC40-ECCFE4641E9F}" destId="{0B538AE3-4580-4DB8-9F6A-3C4702FADC8E}" srcOrd="1" destOrd="0" presId="urn:microsoft.com/office/officeart/2018/2/layout/IconVerticalSolidList"/>
    <dgm:cxn modelId="{81998955-0DA2-426D-B112-657AC7EBB642}" type="presParOf" srcId="{12782AAA-2C9F-4352-AC40-ECCFE4641E9F}" destId="{2DB8D6E3-566E-491D-A88D-B3907336C175}" srcOrd="2" destOrd="0" presId="urn:microsoft.com/office/officeart/2018/2/layout/IconVerticalSolidList"/>
    <dgm:cxn modelId="{BA596933-C948-4CC7-8E96-A802303E1AF5}" type="presParOf" srcId="{12782AAA-2C9F-4352-AC40-ECCFE4641E9F}" destId="{44CB6A3F-A28F-48CE-970C-9C91777952EA}" srcOrd="3" destOrd="0" presId="urn:microsoft.com/office/officeart/2018/2/layout/IconVerticalSolidList"/>
    <dgm:cxn modelId="{8215D5EF-F360-4DC8-A502-CB319C1C5974}" type="presParOf" srcId="{12782AAA-2C9F-4352-AC40-ECCFE4641E9F}" destId="{D93430B6-1929-446D-A723-23DAA7647415}" srcOrd="4" destOrd="0" presId="urn:microsoft.com/office/officeart/2018/2/layout/IconVerticalSolidList"/>
    <dgm:cxn modelId="{06568D15-FE9F-4AD0-9FBF-21EEC554638D}" type="presParOf" srcId="{EA7E18A5-FC61-4C55-9A15-ADA6F356353A}" destId="{87DB2F15-40E9-443E-8DB9-01BF52A3A82B}" srcOrd="1" destOrd="0" presId="urn:microsoft.com/office/officeart/2018/2/layout/IconVerticalSolidList"/>
    <dgm:cxn modelId="{D9549E70-B7BF-458F-ADF4-3CB8905E906D}" type="presParOf" srcId="{EA7E18A5-FC61-4C55-9A15-ADA6F356353A}" destId="{1E54CA0D-1DF8-4A3F-BA93-7435FE5803C8}" srcOrd="2" destOrd="0" presId="urn:microsoft.com/office/officeart/2018/2/layout/IconVerticalSolidList"/>
    <dgm:cxn modelId="{70FA01CA-D1C8-48FC-8226-73F64C06DD7D}" type="presParOf" srcId="{1E54CA0D-1DF8-4A3F-BA93-7435FE5803C8}" destId="{9BE47DEF-1C4A-49FB-B106-7805252C9A78}" srcOrd="0" destOrd="0" presId="urn:microsoft.com/office/officeart/2018/2/layout/IconVerticalSolidList"/>
    <dgm:cxn modelId="{259FBB38-4A2F-4D10-AA4C-4DB632336111}" type="presParOf" srcId="{1E54CA0D-1DF8-4A3F-BA93-7435FE5803C8}" destId="{F31465DE-9582-4BA2-A571-4E14AFE87B34}" srcOrd="1" destOrd="0" presId="urn:microsoft.com/office/officeart/2018/2/layout/IconVerticalSolidList"/>
    <dgm:cxn modelId="{25E2A665-2E30-43ED-AB56-C21F54A77021}" type="presParOf" srcId="{1E54CA0D-1DF8-4A3F-BA93-7435FE5803C8}" destId="{E92E7640-3117-43B6-BD56-3E28D6D17544}" srcOrd="2" destOrd="0" presId="urn:microsoft.com/office/officeart/2018/2/layout/IconVerticalSolidList"/>
    <dgm:cxn modelId="{4C60D06C-D6E0-4ADC-A291-421B8373F3E3}" type="presParOf" srcId="{1E54CA0D-1DF8-4A3F-BA93-7435FE5803C8}" destId="{357B1CB0-7B24-46A9-AC8D-BAA5DA863B2D}" srcOrd="3" destOrd="0" presId="urn:microsoft.com/office/officeart/2018/2/layout/IconVerticalSolidList"/>
    <dgm:cxn modelId="{BB6305A1-ADC1-436C-9281-746865CF0E88}" type="presParOf" srcId="{1E54CA0D-1DF8-4A3F-BA93-7435FE5803C8}" destId="{4AA3F6A9-8159-4835-9342-B6BBFD8F0949}" srcOrd="4" destOrd="0" presId="urn:microsoft.com/office/officeart/2018/2/layout/IconVerticalSolidList"/>
    <dgm:cxn modelId="{26B1690C-8957-4115-B763-C7E4C5D44C5E}" type="presParOf" srcId="{EA7E18A5-FC61-4C55-9A15-ADA6F356353A}" destId="{6A88C1FD-EC29-46F7-B15A-530F8B2EF32D}" srcOrd="3" destOrd="0" presId="urn:microsoft.com/office/officeart/2018/2/layout/IconVerticalSolidList"/>
    <dgm:cxn modelId="{9140B386-4F02-44D5-9348-2123477401D6}" type="presParOf" srcId="{EA7E18A5-FC61-4C55-9A15-ADA6F356353A}" destId="{B4F249CF-5C70-4B4F-8BDC-B2C058AB5C05}" srcOrd="4" destOrd="0" presId="urn:microsoft.com/office/officeart/2018/2/layout/IconVerticalSolidList"/>
    <dgm:cxn modelId="{B9A23AAC-1C86-45B8-BADD-5CCBD64EE8EB}" type="presParOf" srcId="{B4F249CF-5C70-4B4F-8BDC-B2C058AB5C05}" destId="{7EBBAFFA-7B5D-4315-97BF-D58D9AD178F7}" srcOrd="0" destOrd="0" presId="urn:microsoft.com/office/officeart/2018/2/layout/IconVerticalSolidList"/>
    <dgm:cxn modelId="{81087AA1-1BB1-42D3-997F-F057AAEE0E1E}" type="presParOf" srcId="{B4F249CF-5C70-4B4F-8BDC-B2C058AB5C05}" destId="{F5890C13-4532-462F-9D4C-CE4382D241C5}" srcOrd="1" destOrd="0" presId="urn:microsoft.com/office/officeart/2018/2/layout/IconVerticalSolidList"/>
    <dgm:cxn modelId="{479B0258-BEF9-4D6B-B538-D22DFE82C44B}" type="presParOf" srcId="{B4F249CF-5C70-4B4F-8BDC-B2C058AB5C05}" destId="{CD502C8E-1EB5-41F6-9863-49BE1892BFC6}" srcOrd="2" destOrd="0" presId="urn:microsoft.com/office/officeart/2018/2/layout/IconVerticalSolidList"/>
    <dgm:cxn modelId="{96E568B4-631A-4BD5-81A3-14CD8F0F065E}" type="presParOf" srcId="{B4F249CF-5C70-4B4F-8BDC-B2C058AB5C05}" destId="{82F13B6F-5E58-477D-BF4E-DA8BF3AD80DE}" srcOrd="3" destOrd="0" presId="urn:microsoft.com/office/officeart/2018/2/layout/IconVerticalSolidList"/>
    <dgm:cxn modelId="{0F84CE82-8AD3-443E-9D51-0CF7F85ECB7A}" type="presParOf" srcId="{B4F249CF-5C70-4B4F-8BDC-B2C058AB5C05}" destId="{D9FF3FC9-E7BB-46C9-88F1-A0A20585588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4F64C5-08B8-44BB-B68C-12AF5B36DD7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AE7B34C-54A2-4453-BE11-994DFC801D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What is the CIFAR-10 dataset?</a:t>
          </a:r>
        </a:p>
      </dgm:t>
    </dgm:pt>
    <dgm:pt modelId="{D5F69594-5732-4433-BFC4-1EB25C6FE2F5}" type="parTrans" cxnId="{8CA50452-30CF-4607-AE55-FC032AE59FE8}">
      <dgm:prSet/>
      <dgm:spPr/>
      <dgm:t>
        <a:bodyPr/>
        <a:lstStyle/>
        <a:p>
          <a:endParaRPr lang="en-US"/>
        </a:p>
      </dgm:t>
    </dgm:pt>
    <dgm:pt modelId="{3C57D4E7-0040-4534-AAAE-BC4177658DDA}" type="sibTrans" cxnId="{8CA50452-30CF-4607-AE55-FC032AE59FE8}">
      <dgm:prSet/>
      <dgm:spPr/>
      <dgm:t>
        <a:bodyPr/>
        <a:lstStyle/>
        <a:p>
          <a:endParaRPr lang="en-US"/>
        </a:p>
      </dgm:t>
    </dgm:pt>
    <dgm:pt modelId="{69F6F6AB-2153-4F1F-876E-6F5D7A7C53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60,000 images total</a:t>
          </a:r>
        </a:p>
      </dgm:t>
    </dgm:pt>
    <dgm:pt modelId="{8B30F5E5-6CC1-4BF4-B45F-5841B240203A}" type="parTrans" cxnId="{9183E9DF-D9FF-4A9E-A5C2-133C2C10F440}">
      <dgm:prSet/>
      <dgm:spPr/>
      <dgm:t>
        <a:bodyPr/>
        <a:lstStyle/>
        <a:p>
          <a:endParaRPr lang="en-US"/>
        </a:p>
      </dgm:t>
    </dgm:pt>
    <dgm:pt modelId="{6F895F0F-A7DD-4618-9036-533B5E63CF7D}" type="sibTrans" cxnId="{9183E9DF-D9FF-4A9E-A5C2-133C2C10F440}">
      <dgm:prSet/>
      <dgm:spPr/>
      <dgm:t>
        <a:bodyPr/>
        <a:lstStyle/>
        <a:p>
          <a:endParaRPr lang="en-US"/>
        </a:p>
      </dgm:t>
    </dgm:pt>
    <dgm:pt modelId="{48667CEA-D73B-4EE0-BF6A-5E0B8D8AC8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Metadata information</a:t>
          </a:r>
        </a:p>
      </dgm:t>
    </dgm:pt>
    <dgm:pt modelId="{9C9B658C-9A30-41D1-8FC3-577D5DAD70B4}" type="parTrans" cxnId="{99C59C96-BF66-4EFF-A755-BF05BA2CD2C1}">
      <dgm:prSet/>
      <dgm:spPr/>
      <dgm:t>
        <a:bodyPr/>
        <a:lstStyle/>
        <a:p>
          <a:endParaRPr lang="en-US"/>
        </a:p>
      </dgm:t>
    </dgm:pt>
    <dgm:pt modelId="{69EF9225-AC47-4C46-A467-23CF394F8DD2}" type="sibTrans" cxnId="{99C59C96-BF66-4EFF-A755-BF05BA2CD2C1}">
      <dgm:prSet/>
      <dgm:spPr/>
      <dgm:t>
        <a:bodyPr/>
        <a:lstStyle/>
        <a:p>
          <a:endParaRPr lang="en-US"/>
        </a:p>
      </dgm:t>
    </dgm:pt>
    <dgm:pt modelId="{F8F49057-336F-4800-9DD7-0D1EF2B3E8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How was the data partitioned?</a:t>
          </a:r>
        </a:p>
      </dgm:t>
    </dgm:pt>
    <dgm:pt modelId="{37F572DE-D8FD-4EE5-A75C-A487885207D4}" type="parTrans" cxnId="{A7A82950-826E-42D0-BC1F-B15B0DBBB966}">
      <dgm:prSet/>
      <dgm:spPr/>
      <dgm:t>
        <a:bodyPr/>
        <a:lstStyle/>
        <a:p>
          <a:endParaRPr lang="en-US"/>
        </a:p>
      </dgm:t>
    </dgm:pt>
    <dgm:pt modelId="{B31EDBF5-DC57-4FCA-8CC6-2AF7A2232FC3}" type="sibTrans" cxnId="{A7A82950-826E-42D0-BC1F-B15B0DBBB966}">
      <dgm:prSet/>
      <dgm:spPr/>
      <dgm:t>
        <a:bodyPr/>
        <a:lstStyle/>
        <a:p>
          <a:endParaRPr lang="en-US"/>
        </a:p>
      </dgm:t>
    </dgm:pt>
    <dgm:pt modelId="{B791497C-A191-44FD-95E9-1CE380687A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Already</a:t>
          </a:r>
          <a:r>
            <a:rPr lang="en-US" baseline="0" dirty="0"/>
            <a:t> split into train/test sets</a:t>
          </a:r>
        </a:p>
        <a:p>
          <a:pPr>
            <a:lnSpc>
              <a:spcPct val="100000"/>
            </a:lnSpc>
          </a:pPr>
          <a:r>
            <a:rPr lang="en-US" baseline="0" dirty="0"/>
            <a:t>20% of the training data is used for validation</a:t>
          </a:r>
        </a:p>
      </dgm:t>
    </dgm:pt>
    <dgm:pt modelId="{37B8AEDE-1B6A-4959-BB57-962FD1DCACD7}" type="parTrans" cxnId="{3F79FA7A-796D-4E38-B48B-63F5075C79EA}">
      <dgm:prSet/>
      <dgm:spPr/>
      <dgm:t>
        <a:bodyPr/>
        <a:lstStyle/>
        <a:p>
          <a:endParaRPr lang="en-US"/>
        </a:p>
      </dgm:t>
    </dgm:pt>
    <dgm:pt modelId="{869CE517-BD46-40BA-8B2C-A5D1F1955CDE}" type="sibTrans" cxnId="{3F79FA7A-796D-4E38-B48B-63F5075C79EA}">
      <dgm:prSet/>
      <dgm:spPr/>
      <dgm:t>
        <a:bodyPr/>
        <a:lstStyle/>
        <a:p>
          <a:endParaRPr lang="en-US"/>
        </a:p>
      </dgm:t>
    </dgm:pt>
    <dgm:pt modelId="{5F4AB718-8BE9-4446-896E-E88C223C6F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Why is a validation set important?</a:t>
          </a:r>
        </a:p>
      </dgm:t>
    </dgm:pt>
    <dgm:pt modelId="{26DA6A10-14B5-4285-8A98-D097B5B9645D}" type="parTrans" cxnId="{F89EE619-722B-4418-B299-5D6943AD584E}">
      <dgm:prSet/>
      <dgm:spPr/>
      <dgm:t>
        <a:bodyPr/>
        <a:lstStyle/>
        <a:p>
          <a:endParaRPr lang="en-US"/>
        </a:p>
      </dgm:t>
    </dgm:pt>
    <dgm:pt modelId="{4AA1B19C-5630-4E1C-A38E-612B0C71801A}" type="sibTrans" cxnId="{F89EE619-722B-4418-B299-5D6943AD584E}">
      <dgm:prSet/>
      <dgm:spPr/>
      <dgm:t>
        <a:bodyPr/>
        <a:lstStyle/>
        <a:p>
          <a:endParaRPr lang="en-US"/>
        </a:p>
      </dgm:t>
    </dgm:pt>
    <dgm:pt modelId="{51CA5ED3-8600-43C6-A4DE-E652EA9B2D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Hyperparameter tuning</a:t>
          </a:r>
        </a:p>
        <a:p>
          <a:pPr>
            <a:lnSpc>
              <a:spcPct val="100000"/>
            </a:lnSpc>
          </a:pPr>
          <a:r>
            <a:rPr lang="en-US"/>
            <a:t>Preventing overfitting</a:t>
          </a:r>
        </a:p>
      </dgm:t>
    </dgm:pt>
    <dgm:pt modelId="{5065FE48-260F-4D20-91EA-A538575E4523}" type="parTrans" cxnId="{B1B615E2-0859-4702-AF80-0C106BF9D8AD}">
      <dgm:prSet/>
      <dgm:spPr/>
      <dgm:t>
        <a:bodyPr/>
        <a:lstStyle/>
        <a:p>
          <a:endParaRPr lang="en-US"/>
        </a:p>
      </dgm:t>
    </dgm:pt>
    <dgm:pt modelId="{5A6A377E-A0CB-46EE-9642-BD5F220719A1}" type="sibTrans" cxnId="{B1B615E2-0859-4702-AF80-0C106BF9D8AD}">
      <dgm:prSet/>
      <dgm:spPr/>
      <dgm:t>
        <a:bodyPr/>
        <a:lstStyle/>
        <a:p>
          <a:endParaRPr lang="en-US"/>
        </a:p>
      </dgm:t>
    </dgm:pt>
    <dgm:pt modelId="{EA7E18A5-FC61-4C55-9A15-ADA6F356353A}" type="pres">
      <dgm:prSet presAssocID="{5D4F64C5-08B8-44BB-B68C-12AF5B36DD77}" presName="root" presStyleCnt="0">
        <dgm:presLayoutVars>
          <dgm:dir/>
          <dgm:resizeHandles val="exact"/>
        </dgm:presLayoutVars>
      </dgm:prSet>
      <dgm:spPr/>
    </dgm:pt>
    <dgm:pt modelId="{12782AAA-2C9F-4352-AC40-ECCFE4641E9F}" type="pres">
      <dgm:prSet presAssocID="{3AE7B34C-54A2-4453-BE11-994DFC801D9C}" presName="compNode" presStyleCnt="0"/>
      <dgm:spPr/>
    </dgm:pt>
    <dgm:pt modelId="{00FF58C9-557A-409A-9333-1ED0707E4037}" type="pres">
      <dgm:prSet presAssocID="{3AE7B34C-54A2-4453-BE11-994DFC801D9C}" presName="bgRect" presStyleLbl="bgShp" presStyleIdx="0" presStyleCnt="3"/>
      <dgm:spPr/>
    </dgm:pt>
    <dgm:pt modelId="{0B538AE3-4580-4DB8-9F6A-3C4702FADC8E}" type="pres">
      <dgm:prSet presAssocID="{3AE7B34C-54A2-4453-BE11-994DFC801D9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DB8D6E3-566E-491D-A88D-B3907336C175}" type="pres">
      <dgm:prSet presAssocID="{3AE7B34C-54A2-4453-BE11-994DFC801D9C}" presName="spaceRect" presStyleCnt="0"/>
      <dgm:spPr/>
    </dgm:pt>
    <dgm:pt modelId="{44CB6A3F-A28F-48CE-970C-9C91777952EA}" type="pres">
      <dgm:prSet presAssocID="{3AE7B34C-54A2-4453-BE11-994DFC801D9C}" presName="parTx" presStyleLbl="revTx" presStyleIdx="0" presStyleCnt="6">
        <dgm:presLayoutVars>
          <dgm:chMax val="0"/>
          <dgm:chPref val="0"/>
        </dgm:presLayoutVars>
      </dgm:prSet>
      <dgm:spPr/>
    </dgm:pt>
    <dgm:pt modelId="{D93430B6-1929-446D-A723-23DAA7647415}" type="pres">
      <dgm:prSet presAssocID="{3AE7B34C-54A2-4453-BE11-994DFC801D9C}" presName="desTx" presStyleLbl="revTx" presStyleIdx="1" presStyleCnt="6">
        <dgm:presLayoutVars/>
      </dgm:prSet>
      <dgm:spPr/>
    </dgm:pt>
    <dgm:pt modelId="{87DB2F15-40E9-443E-8DB9-01BF52A3A82B}" type="pres">
      <dgm:prSet presAssocID="{3C57D4E7-0040-4534-AAAE-BC4177658DDA}" presName="sibTrans" presStyleCnt="0"/>
      <dgm:spPr/>
    </dgm:pt>
    <dgm:pt modelId="{1E54CA0D-1DF8-4A3F-BA93-7435FE5803C8}" type="pres">
      <dgm:prSet presAssocID="{F8F49057-336F-4800-9DD7-0D1EF2B3E8BB}" presName="compNode" presStyleCnt="0"/>
      <dgm:spPr/>
    </dgm:pt>
    <dgm:pt modelId="{9BE47DEF-1C4A-49FB-B106-7805252C9A78}" type="pres">
      <dgm:prSet presAssocID="{F8F49057-336F-4800-9DD7-0D1EF2B3E8BB}" presName="bgRect" presStyleLbl="bgShp" presStyleIdx="1" presStyleCnt="3"/>
      <dgm:spPr/>
    </dgm:pt>
    <dgm:pt modelId="{F31465DE-9582-4BA2-A571-4E14AFE87B34}" type="pres">
      <dgm:prSet presAssocID="{F8F49057-336F-4800-9DD7-0D1EF2B3E8B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E92E7640-3117-43B6-BD56-3E28D6D17544}" type="pres">
      <dgm:prSet presAssocID="{F8F49057-336F-4800-9DD7-0D1EF2B3E8BB}" presName="spaceRect" presStyleCnt="0"/>
      <dgm:spPr/>
    </dgm:pt>
    <dgm:pt modelId="{357B1CB0-7B24-46A9-AC8D-BAA5DA863B2D}" type="pres">
      <dgm:prSet presAssocID="{F8F49057-336F-4800-9DD7-0D1EF2B3E8BB}" presName="parTx" presStyleLbl="revTx" presStyleIdx="2" presStyleCnt="6">
        <dgm:presLayoutVars>
          <dgm:chMax val="0"/>
          <dgm:chPref val="0"/>
        </dgm:presLayoutVars>
      </dgm:prSet>
      <dgm:spPr/>
    </dgm:pt>
    <dgm:pt modelId="{4AA3F6A9-8159-4835-9342-B6BBFD8F0949}" type="pres">
      <dgm:prSet presAssocID="{F8F49057-336F-4800-9DD7-0D1EF2B3E8BB}" presName="desTx" presStyleLbl="revTx" presStyleIdx="3" presStyleCnt="6">
        <dgm:presLayoutVars/>
      </dgm:prSet>
      <dgm:spPr/>
    </dgm:pt>
    <dgm:pt modelId="{6A88C1FD-EC29-46F7-B15A-530F8B2EF32D}" type="pres">
      <dgm:prSet presAssocID="{B31EDBF5-DC57-4FCA-8CC6-2AF7A2232FC3}" presName="sibTrans" presStyleCnt="0"/>
      <dgm:spPr/>
    </dgm:pt>
    <dgm:pt modelId="{B4F249CF-5C70-4B4F-8BDC-B2C058AB5C05}" type="pres">
      <dgm:prSet presAssocID="{5F4AB718-8BE9-4446-896E-E88C223C6F26}" presName="compNode" presStyleCnt="0"/>
      <dgm:spPr/>
    </dgm:pt>
    <dgm:pt modelId="{7EBBAFFA-7B5D-4315-97BF-D58D9AD178F7}" type="pres">
      <dgm:prSet presAssocID="{5F4AB718-8BE9-4446-896E-E88C223C6F26}" presName="bgRect" presStyleLbl="bgShp" presStyleIdx="2" presStyleCnt="3"/>
      <dgm:spPr/>
    </dgm:pt>
    <dgm:pt modelId="{F5890C13-4532-462F-9D4C-CE4382D241C5}" type="pres">
      <dgm:prSet presAssocID="{5F4AB718-8BE9-4446-896E-E88C223C6F2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CD502C8E-1EB5-41F6-9863-49BE1892BFC6}" type="pres">
      <dgm:prSet presAssocID="{5F4AB718-8BE9-4446-896E-E88C223C6F26}" presName="spaceRect" presStyleCnt="0"/>
      <dgm:spPr/>
    </dgm:pt>
    <dgm:pt modelId="{82F13B6F-5E58-477D-BF4E-DA8BF3AD80DE}" type="pres">
      <dgm:prSet presAssocID="{5F4AB718-8BE9-4446-896E-E88C223C6F26}" presName="parTx" presStyleLbl="revTx" presStyleIdx="4" presStyleCnt="6">
        <dgm:presLayoutVars>
          <dgm:chMax val="0"/>
          <dgm:chPref val="0"/>
        </dgm:presLayoutVars>
      </dgm:prSet>
      <dgm:spPr/>
    </dgm:pt>
    <dgm:pt modelId="{D9FF3FC9-E7BB-46C9-88F1-A0A205855884}" type="pres">
      <dgm:prSet presAssocID="{5F4AB718-8BE9-4446-896E-E88C223C6F26}" presName="desTx" presStyleLbl="revTx" presStyleIdx="5" presStyleCnt="6">
        <dgm:presLayoutVars/>
      </dgm:prSet>
      <dgm:spPr/>
    </dgm:pt>
  </dgm:ptLst>
  <dgm:cxnLst>
    <dgm:cxn modelId="{6E88850D-CA07-4F18-A00B-49770E79308C}" type="presOf" srcId="{51CA5ED3-8600-43C6-A4DE-E652EA9B2DC3}" destId="{D9FF3FC9-E7BB-46C9-88F1-A0A205855884}" srcOrd="0" destOrd="0" presId="urn:microsoft.com/office/officeart/2018/2/layout/IconVerticalSolidList"/>
    <dgm:cxn modelId="{B6B1CE0E-F935-4FA2-9FBA-D9FCEABD5C88}" type="presOf" srcId="{5D4F64C5-08B8-44BB-B68C-12AF5B36DD77}" destId="{EA7E18A5-FC61-4C55-9A15-ADA6F356353A}" srcOrd="0" destOrd="0" presId="urn:microsoft.com/office/officeart/2018/2/layout/IconVerticalSolidList"/>
    <dgm:cxn modelId="{F89EE619-722B-4418-B299-5D6943AD584E}" srcId="{5D4F64C5-08B8-44BB-B68C-12AF5B36DD77}" destId="{5F4AB718-8BE9-4446-896E-E88C223C6F26}" srcOrd="2" destOrd="0" parTransId="{26DA6A10-14B5-4285-8A98-D097B5B9645D}" sibTransId="{4AA1B19C-5630-4E1C-A38E-612B0C71801A}"/>
    <dgm:cxn modelId="{026AF619-6CF2-490C-8FBF-77FA1629ED72}" type="presOf" srcId="{3AE7B34C-54A2-4453-BE11-994DFC801D9C}" destId="{44CB6A3F-A28F-48CE-970C-9C91777952EA}" srcOrd="0" destOrd="0" presId="urn:microsoft.com/office/officeart/2018/2/layout/IconVerticalSolidList"/>
    <dgm:cxn modelId="{A7A82950-826E-42D0-BC1F-B15B0DBBB966}" srcId="{5D4F64C5-08B8-44BB-B68C-12AF5B36DD77}" destId="{F8F49057-336F-4800-9DD7-0D1EF2B3E8BB}" srcOrd="1" destOrd="0" parTransId="{37F572DE-D8FD-4EE5-A75C-A487885207D4}" sibTransId="{B31EDBF5-DC57-4FCA-8CC6-2AF7A2232FC3}"/>
    <dgm:cxn modelId="{BC033B50-BB16-4599-85DF-874B84FA4951}" type="presOf" srcId="{48667CEA-D73B-4EE0-BF6A-5E0B8D8AC8B2}" destId="{D93430B6-1929-446D-A723-23DAA7647415}" srcOrd="0" destOrd="1" presId="urn:microsoft.com/office/officeart/2018/2/layout/IconVerticalSolidList"/>
    <dgm:cxn modelId="{8CA50452-30CF-4607-AE55-FC032AE59FE8}" srcId="{5D4F64C5-08B8-44BB-B68C-12AF5B36DD77}" destId="{3AE7B34C-54A2-4453-BE11-994DFC801D9C}" srcOrd="0" destOrd="0" parTransId="{D5F69594-5732-4433-BFC4-1EB25C6FE2F5}" sibTransId="{3C57D4E7-0040-4534-AAAE-BC4177658DDA}"/>
    <dgm:cxn modelId="{3F79FA7A-796D-4E38-B48B-63F5075C79EA}" srcId="{F8F49057-336F-4800-9DD7-0D1EF2B3E8BB}" destId="{B791497C-A191-44FD-95E9-1CE380687A6F}" srcOrd="0" destOrd="0" parTransId="{37B8AEDE-1B6A-4959-BB57-962FD1DCACD7}" sibTransId="{869CE517-BD46-40BA-8B2C-A5D1F1955CDE}"/>
    <dgm:cxn modelId="{A4B73680-A0DA-4CB1-A66D-0EF9B93295FC}" type="presOf" srcId="{B791497C-A191-44FD-95E9-1CE380687A6F}" destId="{4AA3F6A9-8159-4835-9342-B6BBFD8F0949}" srcOrd="0" destOrd="0" presId="urn:microsoft.com/office/officeart/2018/2/layout/IconVerticalSolidList"/>
    <dgm:cxn modelId="{99C59C96-BF66-4EFF-A755-BF05BA2CD2C1}" srcId="{3AE7B34C-54A2-4453-BE11-994DFC801D9C}" destId="{48667CEA-D73B-4EE0-BF6A-5E0B8D8AC8B2}" srcOrd="1" destOrd="0" parTransId="{9C9B658C-9A30-41D1-8FC3-577D5DAD70B4}" sibTransId="{69EF9225-AC47-4C46-A467-23CF394F8DD2}"/>
    <dgm:cxn modelId="{0624CABC-1E6A-4FF5-AF83-2A187B164DA9}" type="presOf" srcId="{F8F49057-336F-4800-9DD7-0D1EF2B3E8BB}" destId="{357B1CB0-7B24-46A9-AC8D-BAA5DA863B2D}" srcOrd="0" destOrd="0" presId="urn:microsoft.com/office/officeart/2018/2/layout/IconVerticalSolidList"/>
    <dgm:cxn modelId="{504084CE-5893-4D9C-8993-599A9E9AD1B8}" type="presOf" srcId="{5F4AB718-8BE9-4446-896E-E88C223C6F26}" destId="{82F13B6F-5E58-477D-BF4E-DA8BF3AD80DE}" srcOrd="0" destOrd="0" presId="urn:microsoft.com/office/officeart/2018/2/layout/IconVerticalSolidList"/>
    <dgm:cxn modelId="{9183E9DF-D9FF-4A9E-A5C2-133C2C10F440}" srcId="{3AE7B34C-54A2-4453-BE11-994DFC801D9C}" destId="{69F6F6AB-2153-4F1F-876E-6F5D7A7C53E9}" srcOrd="0" destOrd="0" parTransId="{8B30F5E5-6CC1-4BF4-B45F-5841B240203A}" sibTransId="{6F895F0F-A7DD-4618-9036-533B5E63CF7D}"/>
    <dgm:cxn modelId="{B1B615E2-0859-4702-AF80-0C106BF9D8AD}" srcId="{5F4AB718-8BE9-4446-896E-E88C223C6F26}" destId="{51CA5ED3-8600-43C6-A4DE-E652EA9B2DC3}" srcOrd="0" destOrd="0" parTransId="{5065FE48-260F-4D20-91EA-A538575E4523}" sibTransId="{5A6A377E-A0CB-46EE-9642-BD5F220719A1}"/>
    <dgm:cxn modelId="{87A0C1FC-0532-408C-8AC0-7E3C6D87467B}" type="presOf" srcId="{69F6F6AB-2153-4F1F-876E-6F5D7A7C53E9}" destId="{D93430B6-1929-446D-A723-23DAA7647415}" srcOrd="0" destOrd="0" presId="urn:microsoft.com/office/officeart/2018/2/layout/IconVerticalSolidList"/>
    <dgm:cxn modelId="{49A777DC-4448-4825-A69D-C6402A2E0233}" type="presParOf" srcId="{EA7E18A5-FC61-4C55-9A15-ADA6F356353A}" destId="{12782AAA-2C9F-4352-AC40-ECCFE4641E9F}" srcOrd="0" destOrd="0" presId="urn:microsoft.com/office/officeart/2018/2/layout/IconVerticalSolidList"/>
    <dgm:cxn modelId="{1A627630-0C33-4591-B72A-920C989B497F}" type="presParOf" srcId="{12782AAA-2C9F-4352-AC40-ECCFE4641E9F}" destId="{00FF58C9-557A-409A-9333-1ED0707E4037}" srcOrd="0" destOrd="0" presId="urn:microsoft.com/office/officeart/2018/2/layout/IconVerticalSolidList"/>
    <dgm:cxn modelId="{660F2D22-0319-4C0B-ADA2-7A969E91DBD8}" type="presParOf" srcId="{12782AAA-2C9F-4352-AC40-ECCFE4641E9F}" destId="{0B538AE3-4580-4DB8-9F6A-3C4702FADC8E}" srcOrd="1" destOrd="0" presId="urn:microsoft.com/office/officeart/2018/2/layout/IconVerticalSolidList"/>
    <dgm:cxn modelId="{81998955-0DA2-426D-B112-657AC7EBB642}" type="presParOf" srcId="{12782AAA-2C9F-4352-AC40-ECCFE4641E9F}" destId="{2DB8D6E3-566E-491D-A88D-B3907336C175}" srcOrd="2" destOrd="0" presId="urn:microsoft.com/office/officeart/2018/2/layout/IconVerticalSolidList"/>
    <dgm:cxn modelId="{BA596933-C948-4CC7-8E96-A802303E1AF5}" type="presParOf" srcId="{12782AAA-2C9F-4352-AC40-ECCFE4641E9F}" destId="{44CB6A3F-A28F-48CE-970C-9C91777952EA}" srcOrd="3" destOrd="0" presId="urn:microsoft.com/office/officeart/2018/2/layout/IconVerticalSolidList"/>
    <dgm:cxn modelId="{8215D5EF-F360-4DC8-A502-CB319C1C5974}" type="presParOf" srcId="{12782AAA-2C9F-4352-AC40-ECCFE4641E9F}" destId="{D93430B6-1929-446D-A723-23DAA7647415}" srcOrd="4" destOrd="0" presId="urn:microsoft.com/office/officeart/2018/2/layout/IconVerticalSolidList"/>
    <dgm:cxn modelId="{06568D15-FE9F-4AD0-9FBF-21EEC554638D}" type="presParOf" srcId="{EA7E18A5-FC61-4C55-9A15-ADA6F356353A}" destId="{87DB2F15-40E9-443E-8DB9-01BF52A3A82B}" srcOrd="1" destOrd="0" presId="urn:microsoft.com/office/officeart/2018/2/layout/IconVerticalSolidList"/>
    <dgm:cxn modelId="{D9549E70-B7BF-458F-ADF4-3CB8905E906D}" type="presParOf" srcId="{EA7E18A5-FC61-4C55-9A15-ADA6F356353A}" destId="{1E54CA0D-1DF8-4A3F-BA93-7435FE5803C8}" srcOrd="2" destOrd="0" presId="urn:microsoft.com/office/officeart/2018/2/layout/IconVerticalSolidList"/>
    <dgm:cxn modelId="{70FA01CA-D1C8-48FC-8226-73F64C06DD7D}" type="presParOf" srcId="{1E54CA0D-1DF8-4A3F-BA93-7435FE5803C8}" destId="{9BE47DEF-1C4A-49FB-B106-7805252C9A78}" srcOrd="0" destOrd="0" presId="urn:microsoft.com/office/officeart/2018/2/layout/IconVerticalSolidList"/>
    <dgm:cxn modelId="{259FBB38-4A2F-4D10-AA4C-4DB632336111}" type="presParOf" srcId="{1E54CA0D-1DF8-4A3F-BA93-7435FE5803C8}" destId="{F31465DE-9582-4BA2-A571-4E14AFE87B34}" srcOrd="1" destOrd="0" presId="urn:microsoft.com/office/officeart/2018/2/layout/IconVerticalSolidList"/>
    <dgm:cxn modelId="{25E2A665-2E30-43ED-AB56-C21F54A77021}" type="presParOf" srcId="{1E54CA0D-1DF8-4A3F-BA93-7435FE5803C8}" destId="{E92E7640-3117-43B6-BD56-3E28D6D17544}" srcOrd="2" destOrd="0" presId="urn:microsoft.com/office/officeart/2018/2/layout/IconVerticalSolidList"/>
    <dgm:cxn modelId="{4C60D06C-D6E0-4ADC-A291-421B8373F3E3}" type="presParOf" srcId="{1E54CA0D-1DF8-4A3F-BA93-7435FE5803C8}" destId="{357B1CB0-7B24-46A9-AC8D-BAA5DA863B2D}" srcOrd="3" destOrd="0" presId="urn:microsoft.com/office/officeart/2018/2/layout/IconVerticalSolidList"/>
    <dgm:cxn modelId="{BB6305A1-ADC1-436C-9281-746865CF0E88}" type="presParOf" srcId="{1E54CA0D-1DF8-4A3F-BA93-7435FE5803C8}" destId="{4AA3F6A9-8159-4835-9342-B6BBFD8F0949}" srcOrd="4" destOrd="0" presId="urn:microsoft.com/office/officeart/2018/2/layout/IconVerticalSolidList"/>
    <dgm:cxn modelId="{26B1690C-8957-4115-B763-C7E4C5D44C5E}" type="presParOf" srcId="{EA7E18A5-FC61-4C55-9A15-ADA6F356353A}" destId="{6A88C1FD-EC29-46F7-B15A-530F8B2EF32D}" srcOrd="3" destOrd="0" presId="urn:microsoft.com/office/officeart/2018/2/layout/IconVerticalSolidList"/>
    <dgm:cxn modelId="{9140B386-4F02-44D5-9348-2123477401D6}" type="presParOf" srcId="{EA7E18A5-FC61-4C55-9A15-ADA6F356353A}" destId="{B4F249CF-5C70-4B4F-8BDC-B2C058AB5C05}" srcOrd="4" destOrd="0" presId="urn:microsoft.com/office/officeart/2018/2/layout/IconVerticalSolidList"/>
    <dgm:cxn modelId="{B9A23AAC-1C86-45B8-BADD-5CCBD64EE8EB}" type="presParOf" srcId="{B4F249CF-5C70-4B4F-8BDC-B2C058AB5C05}" destId="{7EBBAFFA-7B5D-4315-97BF-D58D9AD178F7}" srcOrd="0" destOrd="0" presId="urn:microsoft.com/office/officeart/2018/2/layout/IconVerticalSolidList"/>
    <dgm:cxn modelId="{81087AA1-1BB1-42D3-997F-F057AAEE0E1E}" type="presParOf" srcId="{B4F249CF-5C70-4B4F-8BDC-B2C058AB5C05}" destId="{F5890C13-4532-462F-9D4C-CE4382D241C5}" srcOrd="1" destOrd="0" presId="urn:microsoft.com/office/officeart/2018/2/layout/IconVerticalSolidList"/>
    <dgm:cxn modelId="{479B0258-BEF9-4D6B-B538-D22DFE82C44B}" type="presParOf" srcId="{B4F249CF-5C70-4B4F-8BDC-B2C058AB5C05}" destId="{CD502C8E-1EB5-41F6-9863-49BE1892BFC6}" srcOrd="2" destOrd="0" presId="urn:microsoft.com/office/officeart/2018/2/layout/IconVerticalSolidList"/>
    <dgm:cxn modelId="{96E568B4-631A-4BD5-81A3-14CD8F0F065E}" type="presParOf" srcId="{B4F249CF-5C70-4B4F-8BDC-B2C058AB5C05}" destId="{82F13B6F-5E58-477D-BF4E-DA8BF3AD80DE}" srcOrd="3" destOrd="0" presId="urn:microsoft.com/office/officeart/2018/2/layout/IconVerticalSolidList"/>
    <dgm:cxn modelId="{0F84CE82-8AD3-443E-9D51-0CF7F85ECB7A}" type="presParOf" srcId="{B4F249CF-5C70-4B4F-8BDC-B2C058AB5C05}" destId="{D9FF3FC9-E7BB-46C9-88F1-A0A20585588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4F64C5-08B8-44BB-B68C-12AF5B36DD7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AE7B34C-54A2-4453-BE11-994DFC801D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What is the CIFAR-10 dataset?</a:t>
          </a:r>
        </a:p>
      </dgm:t>
    </dgm:pt>
    <dgm:pt modelId="{D5F69594-5732-4433-BFC4-1EB25C6FE2F5}" type="parTrans" cxnId="{8CA50452-30CF-4607-AE55-FC032AE59FE8}">
      <dgm:prSet/>
      <dgm:spPr/>
      <dgm:t>
        <a:bodyPr/>
        <a:lstStyle/>
        <a:p>
          <a:endParaRPr lang="en-US"/>
        </a:p>
      </dgm:t>
    </dgm:pt>
    <dgm:pt modelId="{3C57D4E7-0040-4534-AAAE-BC4177658DDA}" type="sibTrans" cxnId="{8CA50452-30CF-4607-AE55-FC032AE59FE8}">
      <dgm:prSet/>
      <dgm:spPr/>
      <dgm:t>
        <a:bodyPr/>
        <a:lstStyle/>
        <a:p>
          <a:endParaRPr lang="en-US"/>
        </a:p>
      </dgm:t>
    </dgm:pt>
    <dgm:pt modelId="{69F6F6AB-2153-4F1F-876E-6F5D7A7C53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60,000 images total</a:t>
          </a:r>
        </a:p>
      </dgm:t>
    </dgm:pt>
    <dgm:pt modelId="{8B30F5E5-6CC1-4BF4-B45F-5841B240203A}" type="parTrans" cxnId="{9183E9DF-D9FF-4A9E-A5C2-133C2C10F440}">
      <dgm:prSet/>
      <dgm:spPr/>
      <dgm:t>
        <a:bodyPr/>
        <a:lstStyle/>
        <a:p>
          <a:endParaRPr lang="en-US"/>
        </a:p>
      </dgm:t>
    </dgm:pt>
    <dgm:pt modelId="{6F895F0F-A7DD-4618-9036-533B5E63CF7D}" type="sibTrans" cxnId="{9183E9DF-D9FF-4A9E-A5C2-133C2C10F440}">
      <dgm:prSet/>
      <dgm:spPr/>
      <dgm:t>
        <a:bodyPr/>
        <a:lstStyle/>
        <a:p>
          <a:endParaRPr lang="en-US"/>
        </a:p>
      </dgm:t>
    </dgm:pt>
    <dgm:pt modelId="{48667CEA-D73B-4EE0-BF6A-5E0B8D8AC8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Metadata information</a:t>
          </a:r>
        </a:p>
      </dgm:t>
    </dgm:pt>
    <dgm:pt modelId="{9C9B658C-9A30-41D1-8FC3-577D5DAD70B4}" type="parTrans" cxnId="{99C59C96-BF66-4EFF-A755-BF05BA2CD2C1}">
      <dgm:prSet/>
      <dgm:spPr/>
      <dgm:t>
        <a:bodyPr/>
        <a:lstStyle/>
        <a:p>
          <a:endParaRPr lang="en-US"/>
        </a:p>
      </dgm:t>
    </dgm:pt>
    <dgm:pt modelId="{69EF9225-AC47-4C46-A467-23CF394F8DD2}" type="sibTrans" cxnId="{99C59C96-BF66-4EFF-A755-BF05BA2CD2C1}">
      <dgm:prSet/>
      <dgm:spPr/>
      <dgm:t>
        <a:bodyPr/>
        <a:lstStyle/>
        <a:p>
          <a:endParaRPr lang="en-US"/>
        </a:p>
      </dgm:t>
    </dgm:pt>
    <dgm:pt modelId="{F8F49057-336F-4800-9DD7-0D1EF2B3E8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How was the data partitioned?</a:t>
          </a:r>
        </a:p>
      </dgm:t>
    </dgm:pt>
    <dgm:pt modelId="{37F572DE-D8FD-4EE5-A75C-A487885207D4}" type="parTrans" cxnId="{A7A82950-826E-42D0-BC1F-B15B0DBBB966}">
      <dgm:prSet/>
      <dgm:spPr/>
      <dgm:t>
        <a:bodyPr/>
        <a:lstStyle/>
        <a:p>
          <a:endParaRPr lang="en-US"/>
        </a:p>
      </dgm:t>
    </dgm:pt>
    <dgm:pt modelId="{B31EDBF5-DC57-4FCA-8CC6-2AF7A2232FC3}" type="sibTrans" cxnId="{A7A82950-826E-42D0-BC1F-B15B0DBBB966}">
      <dgm:prSet/>
      <dgm:spPr/>
      <dgm:t>
        <a:bodyPr/>
        <a:lstStyle/>
        <a:p>
          <a:endParaRPr lang="en-US"/>
        </a:p>
      </dgm:t>
    </dgm:pt>
    <dgm:pt modelId="{B791497C-A191-44FD-95E9-1CE380687A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Already</a:t>
          </a:r>
          <a:r>
            <a:rPr lang="en-US" baseline="0" dirty="0"/>
            <a:t> split into train/test sets</a:t>
          </a:r>
        </a:p>
        <a:p>
          <a:pPr>
            <a:lnSpc>
              <a:spcPct val="100000"/>
            </a:lnSpc>
          </a:pPr>
          <a:r>
            <a:rPr lang="en-US" baseline="0" dirty="0"/>
            <a:t>20% of the training data is used for validation</a:t>
          </a:r>
        </a:p>
      </dgm:t>
    </dgm:pt>
    <dgm:pt modelId="{37B8AEDE-1B6A-4959-BB57-962FD1DCACD7}" type="parTrans" cxnId="{3F79FA7A-796D-4E38-B48B-63F5075C79EA}">
      <dgm:prSet/>
      <dgm:spPr/>
      <dgm:t>
        <a:bodyPr/>
        <a:lstStyle/>
        <a:p>
          <a:endParaRPr lang="en-US"/>
        </a:p>
      </dgm:t>
    </dgm:pt>
    <dgm:pt modelId="{869CE517-BD46-40BA-8B2C-A5D1F1955CDE}" type="sibTrans" cxnId="{3F79FA7A-796D-4E38-B48B-63F5075C79EA}">
      <dgm:prSet/>
      <dgm:spPr/>
      <dgm:t>
        <a:bodyPr/>
        <a:lstStyle/>
        <a:p>
          <a:endParaRPr lang="en-US"/>
        </a:p>
      </dgm:t>
    </dgm:pt>
    <dgm:pt modelId="{5F4AB718-8BE9-4446-896E-E88C223C6F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Why is a validation set important?</a:t>
          </a:r>
        </a:p>
      </dgm:t>
    </dgm:pt>
    <dgm:pt modelId="{26DA6A10-14B5-4285-8A98-D097B5B9645D}" type="parTrans" cxnId="{F89EE619-722B-4418-B299-5D6943AD584E}">
      <dgm:prSet/>
      <dgm:spPr/>
      <dgm:t>
        <a:bodyPr/>
        <a:lstStyle/>
        <a:p>
          <a:endParaRPr lang="en-US"/>
        </a:p>
      </dgm:t>
    </dgm:pt>
    <dgm:pt modelId="{4AA1B19C-5630-4E1C-A38E-612B0C71801A}" type="sibTrans" cxnId="{F89EE619-722B-4418-B299-5D6943AD584E}">
      <dgm:prSet/>
      <dgm:spPr/>
      <dgm:t>
        <a:bodyPr/>
        <a:lstStyle/>
        <a:p>
          <a:endParaRPr lang="en-US"/>
        </a:p>
      </dgm:t>
    </dgm:pt>
    <dgm:pt modelId="{51CA5ED3-8600-43C6-A4DE-E652EA9B2D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Preventing overfitting</a:t>
          </a:r>
        </a:p>
      </dgm:t>
    </dgm:pt>
    <dgm:pt modelId="{5065FE48-260F-4D20-91EA-A538575E4523}" type="parTrans" cxnId="{B1B615E2-0859-4702-AF80-0C106BF9D8AD}">
      <dgm:prSet/>
      <dgm:spPr/>
      <dgm:t>
        <a:bodyPr/>
        <a:lstStyle/>
        <a:p>
          <a:endParaRPr lang="en-US"/>
        </a:p>
      </dgm:t>
    </dgm:pt>
    <dgm:pt modelId="{5A6A377E-A0CB-46EE-9642-BD5F220719A1}" type="sibTrans" cxnId="{B1B615E2-0859-4702-AF80-0C106BF9D8AD}">
      <dgm:prSet/>
      <dgm:spPr/>
      <dgm:t>
        <a:bodyPr/>
        <a:lstStyle/>
        <a:p>
          <a:endParaRPr lang="en-US"/>
        </a:p>
      </dgm:t>
    </dgm:pt>
    <dgm:pt modelId="{EA7E18A5-FC61-4C55-9A15-ADA6F356353A}" type="pres">
      <dgm:prSet presAssocID="{5D4F64C5-08B8-44BB-B68C-12AF5B36DD77}" presName="root" presStyleCnt="0">
        <dgm:presLayoutVars>
          <dgm:dir/>
          <dgm:resizeHandles val="exact"/>
        </dgm:presLayoutVars>
      </dgm:prSet>
      <dgm:spPr/>
    </dgm:pt>
    <dgm:pt modelId="{12782AAA-2C9F-4352-AC40-ECCFE4641E9F}" type="pres">
      <dgm:prSet presAssocID="{3AE7B34C-54A2-4453-BE11-994DFC801D9C}" presName="compNode" presStyleCnt="0"/>
      <dgm:spPr/>
    </dgm:pt>
    <dgm:pt modelId="{00FF58C9-557A-409A-9333-1ED0707E4037}" type="pres">
      <dgm:prSet presAssocID="{3AE7B34C-54A2-4453-BE11-994DFC801D9C}" presName="bgRect" presStyleLbl="bgShp" presStyleIdx="0" presStyleCnt="3"/>
      <dgm:spPr/>
    </dgm:pt>
    <dgm:pt modelId="{0B538AE3-4580-4DB8-9F6A-3C4702FADC8E}" type="pres">
      <dgm:prSet presAssocID="{3AE7B34C-54A2-4453-BE11-994DFC801D9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DB8D6E3-566E-491D-A88D-B3907336C175}" type="pres">
      <dgm:prSet presAssocID="{3AE7B34C-54A2-4453-BE11-994DFC801D9C}" presName="spaceRect" presStyleCnt="0"/>
      <dgm:spPr/>
    </dgm:pt>
    <dgm:pt modelId="{44CB6A3F-A28F-48CE-970C-9C91777952EA}" type="pres">
      <dgm:prSet presAssocID="{3AE7B34C-54A2-4453-BE11-994DFC801D9C}" presName="parTx" presStyleLbl="revTx" presStyleIdx="0" presStyleCnt="6">
        <dgm:presLayoutVars>
          <dgm:chMax val="0"/>
          <dgm:chPref val="0"/>
        </dgm:presLayoutVars>
      </dgm:prSet>
      <dgm:spPr/>
    </dgm:pt>
    <dgm:pt modelId="{D93430B6-1929-446D-A723-23DAA7647415}" type="pres">
      <dgm:prSet presAssocID="{3AE7B34C-54A2-4453-BE11-994DFC801D9C}" presName="desTx" presStyleLbl="revTx" presStyleIdx="1" presStyleCnt="6">
        <dgm:presLayoutVars/>
      </dgm:prSet>
      <dgm:spPr/>
    </dgm:pt>
    <dgm:pt modelId="{87DB2F15-40E9-443E-8DB9-01BF52A3A82B}" type="pres">
      <dgm:prSet presAssocID="{3C57D4E7-0040-4534-AAAE-BC4177658DDA}" presName="sibTrans" presStyleCnt="0"/>
      <dgm:spPr/>
    </dgm:pt>
    <dgm:pt modelId="{1E54CA0D-1DF8-4A3F-BA93-7435FE5803C8}" type="pres">
      <dgm:prSet presAssocID="{F8F49057-336F-4800-9DD7-0D1EF2B3E8BB}" presName="compNode" presStyleCnt="0"/>
      <dgm:spPr/>
    </dgm:pt>
    <dgm:pt modelId="{9BE47DEF-1C4A-49FB-B106-7805252C9A78}" type="pres">
      <dgm:prSet presAssocID="{F8F49057-336F-4800-9DD7-0D1EF2B3E8BB}" presName="bgRect" presStyleLbl="bgShp" presStyleIdx="1" presStyleCnt="3"/>
      <dgm:spPr/>
    </dgm:pt>
    <dgm:pt modelId="{F31465DE-9582-4BA2-A571-4E14AFE87B34}" type="pres">
      <dgm:prSet presAssocID="{F8F49057-336F-4800-9DD7-0D1EF2B3E8B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E92E7640-3117-43B6-BD56-3E28D6D17544}" type="pres">
      <dgm:prSet presAssocID="{F8F49057-336F-4800-9DD7-0D1EF2B3E8BB}" presName="spaceRect" presStyleCnt="0"/>
      <dgm:spPr/>
    </dgm:pt>
    <dgm:pt modelId="{357B1CB0-7B24-46A9-AC8D-BAA5DA863B2D}" type="pres">
      <dgm:prSet presAssocID="{F8F49057-336F-4800-9DD7-0D1EF2B3E8BB}" presName="parTx" presStyleLbl="revTx" presStyleIdx="2" presStyleCnt="6">
        <dgm:presLayoutVars>
          <dgm:chMax val="0"/>
          <dgm:chPref val="0"/>
        </dgm:presLayoutVars>
      </dgm:prSet>
      <dgm:spPr/>
    </dgm:pt>
    <dgm:pt modelId="{4AA3F6A9-8159-4835-9342-B6BBFD8F0949}" type="pres">
      <dgm:prSet presAssocID="{F8F49057-336F-4800-9DD7-0D1EF2B3E8BB}" presName="desTx" presStyleLbl="revTx" presStyleIdx="3" presStyleCnt="6">
        <dgm:presLayoutVars/>
      </dgm:prSet>
      <dgm:spPr/>
    </dgm:pt>
    <dgm:pt modelId="{6A88C1FD-EC29-46F7-B15A-530F8B2EF32D}" type="pres">
      <dgm:prSet presAssocID="{B31EDBF5-DC57-4FCA-8CC6-2AF7A2232FC3}" presName="sibTrans" presStyleCnt="0"/>
      <dgm:spPr/>
    </dgm:pt>
    <dgm:pt modelId="{B4F249CF-5C70-4B4F-8BDC-B2C058AB5C05}" type="pres">
      <dgm:prSet presAssocID="{5F4AB718-8BE9-4446-896E-E88C223C6F26}" presName="compNode" presStyleCnt="0"/>
      <dgm:spPr/>
    </dgm:pt>
    <dgm:pt modelId="{7EBBAFFA-7B5D-4315-97BF-D58D9AD178F7}" type="pres">
      <dgm:prSet presAssocID="{5F4AB718-8BE9-4446-896E-E88C223C6F26}" presName="bgRect" presStyleLbl="bgShp" presStyleIdx="2" presStyleCnt="3"/>
      <dgm:spPr/>
    </dgm:pt>
    <dgm:pt modelId="{F5890C13-4532-462F-9D4C-CE4382D241C5}" type="pres">
      <dgm:prSet presAssocID="{5F4AB718-8BE9-4446-896E-E88C223C6F2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CD502C8E-1EB5-41F6-9863-49BE1892BFC6}" type="pres">
      <dgm:prSet presAssocID="{5F4AB718-8BE9-4446-896E-E88C223C6F26}" presName="spaceRect" presStyleCnt="0"/>
      <dgm:spPr/>
    </dgm:pt>
    <dgm:pt modelId="{82F13B6F-5E58-477D-BF4E-DA8BF3AD80DE}" type="pres">
      <dgm:prSet presAssocID="{5F4AB718-8BE9-4446-896E-E88C223C6F26}" presName="parTx" presStyleLbl="revTx" presStyleIdx="4" presStyleCnt="6">
        <dgm:presLayoutVars>
          <dgm:chMax val="0"/>
          <dgm:chPref val="0"/>
        </dgm:presLayoutVars>
      </dgm:prSet>
      <dgm:spPr/>
    </dgm:pt>
    <dgm:pt modelId="{D9FF3FC9-E7BB-46C9-88F1-A0A205855884}" type="pres">
      <dgm:prSet presAssocID="{5F4AB718-8BE9-4446-896E-E88C223C6F26}" presName="desTx" presStyleLbl="revTx" presStyleIdx="5" presStyleCnt="6">
        <dgm:presLayoutVars/>
      </dgm:prSet>
      <dgm:spPr/>
    </dgm:pt>
  </dgm:ptLst>
  <dgm:cxnLst>
    <dgm:cxn modelId="{6E88850D-CA07-4F18-A00B-49770E79308C}" type="presOf" srcId="{51CA5ED3-8600-43C6-A4DE-E652EA9B2DC3}" destId="{D9FF3FC9-E7BB-46C9-88F1-A0A205855884}" srcOrd="0" destOrd="0" presId="urn:microsoft.com/office/officeart/2018/2/layout/IconVerticalSolidList"/>
    <dgm:cxn modelId="{B6B1CE0E-F935-4FA2-9FBA-D9FCEABD5C88}" type="presOf" srcId="{5D4F64C5-08B8-44BB-B68C-12AF5B36DD77}" destId="{EA7E18A5-FC61-4C55-9A15-ADA6F356353A}" srcOrd="0" destOrd="0" presId="urn:microsoft.com/office/officeart/2018/2/layout/IconVerticalSolidList"/>
    <dgm:cxn modelId="{F89EE619-722B-4418-B299-5D6943AD584E}" srcId="{5D4F64C5-08B8-44BB-B68C-12AF5B36DD77}" destId="{5F4AB718-8BE9-4446-896E-E88C223C6F26}" srcOrd="2" destOrd="0" parTransId="{26DA6A10-14B5-4285-8A98-D097B5B9645D}" sibTransId="{4AA1B19C-5630-4E1C-A38E-612B0C71801A}"/>
    <dgm:cxn modelId="{026AF619-6CF2-490C-8FBF-77FA1629ED72}" type="presOf" srcId="{3AE7B34C-54A2-4453-BE11-994DFC801D9C}" destId="{44CB6A3F-A28F-48CE-970C-9C91777952EA}" srcOrd="0" destOrd="0" presId="urn:microsoft.com/office/officeart/2018/2/layout/IconVerticalSolidList"/>
    <dgm:cxn modelId="{A7A82950-826E-42D0-BC1F-B15B0DBBB966}" srcId="{5D4F64C5-08B8-44BB-B68C-12AF5B36DD77}" destId="{F8F49057-336F-4800-9DD7-0D1EF2B3E8BB}" srcOrd="1" destOrd="0" parTransId="{37F572DE-D8FD-4EE5-A75C-A487885207D4}" sibTransId="{B31EDBF5-DC57-4FCA-8CC6-2AF7A2232FC3}"/>
    <dgm:cxn modelId="{BC033B50-BB16-4599-85DF-874B84FA4951}" type="presOf" srcId="{48667CEA-D73B-4EE0-BF6A-5E0B8D8AC8B2}" destId="{D93430B6-1929-446D-A723-23DAA7647415}" srcOrd="0" destOrd="1" presId="urn:microsoft.com/office/officeart/2018/2/layout/IconVerticalSolidList"/>
    <dgm:cxn modelId="{8CA50452-30CF-4607-AE55-FC032AE59FE8}" srcId="{5D4F64C5-08B8-44BB-B68C-12AF5B36DD77}" destId="{3AE7B34C-54A2-4453-BE11-994DFC801D9C}" srcOrd="0" destOrd="0" parTransId="{D5F69594-5732-4433-BFC4-1EB25C6FE2F5}" sibTransId="{3C57D4E7-0040-4534-AAAE-BC4177658DDA}"/>
    <dgm:cxn modelId="{3F79FA7A-796D-4E38-B48B-63F5075C79EA}" srcId="{F8F49057-336F-4800-9DD7-0D1EF2B3E8BB}" destId="{B791497C-A191-44FD-95E9-1CE380687A6F}" srcOrd="0" destOrd="0" parTransId="{37B8AEDE-1B6A-4959-BB57-962FD1DCACD7}" sibTransId="{869CE517-BD46-40BA-8B2C-A5D1F1955CDE}"/>
    <dgm:cxn modelId="{A4B73680-A0DA-4CB1-A66D-0EF9B93295FC}" type="presOf" srcId="{B791497C-A191-44FD-95E9-1CE380687A6F}" destId="{4AA3F6A9-8159-4835-9342-B6BBFD8F0949}" srcOrd="0" destOrd="0" presId="urn:microsoft.com/office/officeart/2018/2/layout/IconVerticalSolidList"/>
    <dgm:cxn modelId="{99C59C96-BF66-4EFF-A755-BF05BA2CD2C1}" srcId="{3AE7B34C-54A2-4453-BE11-994DFC801D9C}" destId="{48667CEA-D73B-4EE0-BF6A-5E0B8D8AC8B2}" srcOrd="1" destOrd="0" parTransId="{9C9B658C-9A30-41D1-8FC3-577D5DAD70B4}" sibTransId="{69EF9225-AC47-4C46-A467-23CF394F8DD2}"/>
    <dgm:cxn modelId="{0624CABC-1E6A-4FF5-AF83-2A187B164DA9}" type="presOf" srcId="{F8F49057-336F-4800-9DD7-0D1EF2B3E8BB}" destId="{357B1CB0-7B24-46A9-AC8D-BAA5DA863B2D}" srcOrd="0" destOrd="0" presId="urn:microsoft.com/office/officeart/2018/2/layout/IconVerticalSolidList"/>
    <dgm:cxn modelId="{504084CE-5893-4D9C-8993-599A9E9AD1B8}" type="presOf" srcId="{5F4AB718-8BE9-4446-896E-E88C223C6F26}" destId="{82F13B6F-5E58-477D-BF4E-DA8BF3AD80DE}" srcOrd="0" destOrd="0" presId="urn:microsoft.com/office/officeart/2018/2/layout/IconVerticalSolidList"/>
    <dgm:cxn modelId="{9183E9DF-D9FF-4A9E-A5C2-133C2C10F440}" srcId="{3AE7B34C-54A2-4453-BE11-994DFC801D9C}" destId="{69F6F6AB-2153-4F1F-876E-6F5D7A7C53E9}" srcOrd="0" destOrd="0" parTransId="{8B30F5E5-6CC1-4BF4-B45F-5841B240203A}" sibTransId="{6F895F0F-A7DD-4618-9036-533B5E63CF7D}"/>
    <dgm:cxn modelId="{B1B615E2-0859-4702-AF80-0C106BF9D8AD}" srcId="{5F4AB718-8BE9-4446-896E-E88C223C6F26}" destId="{51CA5ED3-8600-43C6-A4DE-E652EA9B2DC3}" srcOrd="0" destOrd="0" parTransId="{5065FE48-260F-4D20-91EA-A538575E4523}" sibTransId="{5A6A377E-A0CB-46EE-9642-BD5F220719A1}"/>
    <dgm:cxn modelId="{87A0C1FC-0532-408C-8AC0-7E3C6D87467B}" type="presOf" srcId="{69F6F6AB-2153-4F1F-876E-6F5D7A7C53E9}" destId="{D93430B6-1929-446D-A723-23DAA7647415}" srcOrd="0" destOrd="0" presId="urn:microsoft.com/office/officeart/2018/2/layout/IconVerticalSolidList"/>
    <dgm:cxn modelId="{49A777DC-4448-4825-A69D-C6402A2E0233}" type="presParOf" srcId="{EA7E18A5-FC61-4C55-9A15-ADA6F356353A}" destId="{12782AAA-2C9F-4352-AC40-ECCFE4641E9F}" srcOrd="0" destOrd="0" presId="urn:microsoft.com/office/officeart/2018/2/layout/IconVerticalSolidList"/>
    <dgm:cxn modelId="{1A627630-0C33-4591-B72A-920C989B497F}" type="presParOf" srcId="{12782AAA-2C9F-4352-AC40-ECCFE4641E9F}" destId="{00FF58C9-557A-409A-9333-1ED0707E4037}" srcOrd="0" destOrd="0" presId="urn:microsoft.com/office/officeart/2018/2/layout/IconVerticalSolidList"/>
    <dgm:cxn modelId="{660F2D22-0319-4C0B-ADA2-7A969E91DBD8}" type="presParOf" srcId="{12782AAA-2C9F-4352-AC40-ECCFE4641E9F}" destId="{0B538AE3-4580-4DB8-9F6A-3C4702FADC8E}" srcOrd="1" destOrd="0" presId="urn:microsoft.com/office/officeart/2018/2/layout/IconVerticalSolidList"/>
    <dgm:cxn modelId="{81998955-0DA2-426D-B112-657AC7EBB642}" type="presParOf" srcId="{12782AAA-2C9F-4352-AC40-ECCFE4641E9F}" destId="{2DB8D6E3-566E-491D-A88D-B3907336C175}" srcOrd="2" destOrd="0" presId="urn:microsoft.com/office/officeart/2018/2/layout/IconVerticalSolidList"/>
    <dgm:cxn modelId="{BA596933-C948-4CC7-8E96-A802303E1AF5}" type="presParOf" srcId="{12782AAA-2C9F-4352-AC40-ECCFE4641E9F}" destId="{44CB6A3F-A28F-48CE-970C-9C91777952EA}" srcOrd="3" destOrd="0" presId="urn:microsoft.com/office/officeart/2018/2/layout/IconVerticalSolidList"/>
    <dgm:cxn modelId="{8215D5EF-F360-4DC8-A502-CB319C1C5974}" type="presParOf" srcId="{12782AAA-2C9F-4352-AC40-ECCFE4641E9F}" destId="{D93430B6-1929-446D-A723-23DAA7647415}" srcOrd="4" destOrd="0" presId="urn:microsoft.com/office/officeart/2018/2/layout/IconVerticalSolidList"/>
    <dgm:cxn modelId="{06568D15-FE9F-4AD0-9FBF-21EEC554638D}" type="presParOf" srcId="{EA7E18A5-FC61-4C55-9A15-ADA6F356353A}" destId="{87DB2F15-40E9-443E-8DB9-01BF52A3A82B}" srcOrd="1" destOrd="0" presId="urn:microsoft.com/office/officeart/2018/2/layout/IconVerticalSolidList"/>
    <dgm:cxn modelId="{D9549E70-B7BF-458F-ADF4-3CB8905E906D}" type="presParOf" srcId="{EA7E18A5-FC61-4C55-9A15-ADA6F356353A}" destId="{1E54CA0D-1DF8-4A3F-BA93-7435FE5803C8}" srcOrd="2" destOrd="0" presId="urn:microsoft.com/office/officeart/2018/2/layout/IconVerticalSolidList"/>
    <dgm:cxn modelId="{70FA01CA-D1C8-48FC-8226-73F64C06DD7D}" type="presParOf" srcId="{1E54CA0D-1DF8-4A3F-BA93-7435FE5803C8}" destId="{9BE47DEF-1C4A-49FB-B106-7805252C9A78}" srcOrd="0" destOrd="0" presId="urn:microsoft.com/office/officeart/2018/2/layout/IconVerticalSolidList"/>
    <dgm:cxn modelId="{259FBB38-4A2F-4D10-AA4C-4DB632336111}" type="presParOf" srcId="{1E54CA0D-1DF8-4A3F-BA93-7435FE5803C8}" destId="{F31465DE-9582-4BA2-A571-4E14AFE87B34}" srcOrd="1" destOrd="0" presId="urn:microsoft.com/office/officeart/2018/2/layout/IconVerticalSolidList"/>
    <dgm:cxn modelId="{25E2A665-2E30-43ED-AB56-C21F54A77021}" type="presParOf" srcId="{1E54CA0D-1DF8-4A3F-BA93-7435FE5803C8}" destId="{E92E7640-3117-43B6-BD56-3E28D6D17544}" srcOrd="2" destOrd="0" presId="urn:microsoft.com/office/officeart/2018/2/layout/IconVerticalSolidList"/>
    <dgm:cxn modelId="{4C60D06C-D6E0-4ADC-A291-421B8373F3E3}" type="presParOf" srcId="{1E54CA0D-1DF8-4A3F-BA93-7435FE5803C8}" destId="{357B1CB0-7B24-46A9-AC8D-BAA5DA863B2D}" srcOrd="3" destOrd="0" presId="urn:microsoft.com/office/officeart/2018/2/layout/IconVerticalSolidList"/>
    <dgm:cxn modelId="{BB6305A1-ADC1-436C-9281-746865CF0E88}" type="presParOf" srcId="{1E54CA0D-1DF8-4A3F-BA93-7435FE5803C8}" destId="{4AA3F6A9-8159-4835-9342-B6BBFD8F0949}" srcOrd="4" destOrd="0" presId="urn:microsoft.com/office/officeart/2018/2/layout/IconVerticalSolidList"/>
    <dgm:cxn modelId="{26B1690C-8957-4115-B763-C7E4C5D44C5E}" type="presParOf" srcId="{EA7E18A5-FC61-4C55-9A15-ADA6F356353A}" destId="{6A88C1FD-EC29-46F7-B15A-530F8B2EF32D}" srcOrd="3" destOrd="0" presId="urn:microsoft.com/office/officeart/2018/2/layout/IconVerticalSolidList"/>
    <dgm:cxn modelId="{9140B386-4F02-44D5-9348-2123477401D6}" type="presParOf" srcId="{EA7E18A5-FC61-4C55-9A15-ADA6F356353A}" destId="{B4F249CF-5C70-4B4F-8BDC-B2C058AB5C05}" srcOrd="4" destOrd="0" presId="urn:microsoft.com/office/officeart/2018/2/layout/IconVerticalSolidList"/>
    <dgm:cxn modelId="{B9A23AAC-1C86-45B8-BADD-5CCBD64EE8EB}" type="presParOf" srcId="{B4F249CF-5C70-4B4F-8BDC-B2C058AB5C05}" destId="{7EBBAFFA-7B5D-4315-97BF-D58D9AD178F7}" srcOrd="0" destOrd="0" presId="urn:microsoft.com/office/officeart/2018/2/layout/IconVerticalSolidList"/>
    <dgm:cxn modelId="{81087AA1-1BB1-42D3-997F-F057AAEE0E1E}" type="presParOf" srcId="{B4F249CF-5C70-4B4F-8BDC-B2C058AB5C05}" destId="{F5890C13-4532-462F-9D4C-CE4382D241C5}" srcOrd="1" destOrd="0" presId="urn:microsoft.com/office/officeart/2018/2/layout/IconVerticalSolidList"/>
    <dgm:cxn modelId="{479B0258-BEF9-4D6B-B538-D22DFE82C44B}" type="presParOf" srcId="{B4F249CF-5C70-4B4F-8BDC-B2C058AB5C05}" destId="{CD502C8E-1EB5-41F6-9863-49BE1892BFC6}" srcOrd="2" destOrd="0" presId="urn:microsoft.com/office/officeart/2018/2/layout/IconVerticalSolidList"/>
    <dgm:cxn modelId="{96E568B4-631A-4BD5-81A3-14CD8F0F065E}" type="presParOf" srcId="{B4F249CF-5C70-4B4F-8BDC-B2C058AB5C05}" destId="{82F13B6F-5E58-477D-BF4E-DA8BF3AD80DE}" srcOrd="3" destOrd="0" presId="urn:microsoft.com/office/officeart/2018/2/layout/IconVerticalSolidList"/>
    <dgm:cxn modelId="{0F84CE82-8AD3-443E-9D51-0CF7F85ECB7A}" type="presParOf" srcId="{B4F249CF-5C70-4B4F-8BDC-B2C058AB5C05}" destId="{D9FF3FC9-E7BB-46C9-88F1-A0A20585588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D0DAC4B-C5D4-48F6-942E-731BBB5C037D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CE8A6ADE-0916-44BC-B869-8343A9D1E8D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Data training</a:t>
          </a:r>
        </a:p>
      </dgm:t>
    </dgm:pt>
    <dgm:pt modelId="{48549D89-9419-4E2A-BD99-37775AFE8CAF}" type="parTrans" cxnId="{6F69EFF4-A120-4E83-A23E-1FDC421A6E94}">
      <dgm:prSet/>
      <dgm:spPr/>
      <dgm:t>
        <a:bodyPr/>
        <a:lstStyle/>
        <a:p>
          <a:endParaRPr lang="en-US"/>
        </a:p>
      </dgm:t>
    </dgm:pt>
    <dgm:pt modelId="{79650590-2634-46D1-B2A2-1F91A6656E98}" type="sibTrans" cxnId="{6F69EFF4-A120-4E83-A23E-1FDC421A6E94}">
      <dgm:prSet/>
      <dgm:spPr/>
      <dgm:t>
        <a:bodyPr/>
        <a:lstStyle/>
        <a:p>
          <a:endParaRPr lang="en-US"/>
        </a:p>
      </dgm:t>
    </dgm:pt>
    <dgm:pt modelId="{A04E3D18-030D-40C6-99D6-F0D92A367D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What was the process?</a:t>
          </a:r>
        </a:p>
      </dgm:t>
    </dgm:pt>
    <dgm:pt modelId="{33490B57-0A6C-494D-A889-6A8057111B5E}" type="parTrans" cxnId="{6632A53B-F44C-481B-97C2-4A2C8A3552BD}">
      <dgm:prSet/>
      <dgm:spPr/>
      <dgm:t>
        <a:bodyPr/>
        <a:lstStyle/>
        <a:p>
          <a:endParaRPr lang="en-US"/>
        </a:p>
      </dgm:t>
    </dgm:pt>
    <dgm:pt modelId="{CFBF1329-1A70-4FB4-8992-2C1EDCF02AD1}" type="sibTrans" cxnId="{6632A53B-F44C-481B-97C2-4A2C8A3552BD}">
      <dgm:prSet/>
      <dgm:spPr/>
      <dgm:t>
        <a:bodyPr/>
        <a:lstStyle/>
        <a:p>
          <a:endParaRPr lang="en-US"/>
        </a:p>
      </dgm:t>
    </dgm:pt>
    <dgm:pt modelId="{9C65AC1B-4D65-4253-904B-A6C07487E7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What were the parameters?</a:t>
          </a:r>
        </a:p>
      </dgm:t>
    </dgm:pt>
    <dgm:pt modelId="{7B47195D-D2D2-4CC3-A733-B0D4FCD32555}" type="parTrans" cxnId="{79DBEBF4-9A4A-4CFC-95C7-2EE45E03C44D}">
      <dgm:prSet/>
      <dgm:spPr/>
      <dgm:t>
        <a:bodyPr/>
        <a:lstStyle/>
        <a:p>
          <a:endParaRPr lang="en-US"/>
        </a:p>
      </dgm:t>
    </dgm:pt>
    <dgm:pt modelId="{CBA92088-ACB3-4D62-85A9-E9CFE286DC70}" type="sibTrans" cxnId="{79DBEBF4-9A4A-4CFC-95C7-2EE45E03C44D}">
      <dgm:prSet/>
      <dgm:spPr/>
      <dgm:t>
        <a:bodyPr/>
        <a:lstStyle/>
        <a:p>
          <a:endParaRPr lang="en-US"/>
        </a:p>
      </dgm:t>
    </dgm:pt>
    <dgm:pt modelId="{468738BC-D904-403F-A15B-D8755EDB29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What was the loss function? </a:t>
          </a:r>
        </a:p>
      </dgm:t>
    </dgm:pt>
    <dgm:pt modelId="{AB24E20A-6020-44EE-A1EC-5899CABECED1}" type="parTrans" cxnId="{4DF24BDB-877E-4B90-B55C-1349682F85BF}">
      <dgm:prSet/>
      <dgm:spPr/>
      <dgm:t>
        <a:bodyPr/>
        <a:lstStyle/>
        <a:p>
          <a:endParaRPr lang="en-US"/>
        </a:p>
      </dgm:t>
    </dgm:pt>
    <dgm:pt modelId="{3AA15A8E-5373-4B27-89F7-4B564BBA3746}" type="sibTrans" cxnId="{4DF24BDB-877E-4B90-B55C-1349682F85BF}">
      <dgm:prSet/>
      <dgm:spPr/>
      <dgm:t>
        <a:bodyPr/>
        <a:lstStyle/>
        <a:p>
          <a:endParaRPr lang="en-US"/>
        </a:p>
      </dgm:t>
    </dgm:pt>
    <dgm:pt modelId="{DE243CE0-1DBA-4396-A7B7-6CDD8765B01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Results</a:t>
          </a:r>
        </a:p>
      </dgm:t>
    </dgm:pt>
    <dgm:pt modelId="{D103EEAC-494B-4F69-B83B-D9121D5BB0A5}" type="parTrans" cxnId="{36B5CD1A-275B-421E-A4A8-1CB08F3A074F}">
      <dgm:prSet/>
      <dgm:spPr/>
      <dgm:t>
        <a:bodyPr/>
        <a:lstStyle/>
        <a:p>
          <a:endParaRPr lang="en-US"/>
        </a:p>
      </dgm:t>
    </dgm:pt>
    <dgm:pt modelId="{35D47BA4-BAF6-4CDB-A51D-9DE8B1D2CA32}" type="sibTrans" cxnId="{36B5CD1A-275B-421E-A4A8-1CB08F3A074F}">
      <dgm:prSet/>
      <dgm:spPr/>
      <dgm:t>
        <a:bodyPr/>
        <a:lstStyle/>
        <a:p>
          <a:endParaRPr lang="en-US"/>
        </a:p>
      </dgm:t>
    </dgm:pt>
    <dgm:pt modelId="{5C1A9375-2C63-4A72-9535-6D32F29767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Model is 70.4% accurate.</a:t>
          </a:r>
        </a:p>
        <a:p>
          <a:pPr>
            <a:lnSpc>
              <a:spcPct val="100000"/>
            </a:lnSpc>
          </a:pPr>
          <a:r>
            <a:rPr lang="en-US" dirty="0"/>
            <a:t>Optimal number of epochs is 22.</a:t>
          </a:r>
        </a:p>
      </dgm:t>
    </dgm:pt>
    <dgm:pt modelId="{A0457B00-CC35-49D8-A5E5-9EE376F6593A}" type="parTrans" cxnId="{9FE25349-F79B-4D61-8876-21946C13810A}">
      <dgm:prSet/>
      <dgm:spPr/>
      <dgm:t>
        <a:bodyPr/>
        <a:lstStyle/>
        <a:p>
          <a:endParaRPr lang="en-US"/>
        </a:p>
      </dgm:t>
    </dgm:pt>
    <dgm:pt modelId="{D2A46EC2-3FE7-42DF-8AE2-01912081D6B0}" type="sibTrans" cxnId="{9FE25349-F79B-4D61-8876-21946C13810A}">
      <dgm:prSet/>
      <dgm:spPr/>
      <dgm:t>
        <a:bodyPr/>
        <a:lstStyle/>
        <a:p>
          <a:endParaRPr lang="en-US"/>
        </a:p>
      </dgm:t>
    </dgm:pt>
    <dgm:pt modelId="{C557F252-1AE8-4FEE-80E6-752E29E6433A}" type="pres">
      <dgm:prSet presAssocID="{7D0DAC4B-C5D4-48F6-942E-731BBB5C037D}" presName="root" presStyleCnt="0">
        <dgm:presLayoutVars>
          <dgm:dir/>
          <dgm:resizeHandles val="exact"/>
        </dgm:presLayoutVars>
      </dgm:prSet>
      <dgm:spPr/>
    </dgm:pt>
    <dgm:pt modelId="{E7135B98-A7F5-44F8-B199-4F2246DAC209}" type="pres">
      <dgm:prSet presAssocID="{CE8A6ADE-0916-44BC-B869-8343A9D1E8DF}" presName="compNode" presStyleCnt="0"/>
      <dgm:spPr/>
    </dgm:pt>
    <dgm:pt modelId="{204FA892-19E1-4016-81C2-0DFDB929080F}" type="pres">
      <dgm:prSet presAssocID="{CE8A6ADE-0916-44BC-B869-8343A9D1E8D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8D8D1F9F-B7F1-4126-8AD0-2ADA94016C36}" type="pres">
      <dgm:prSet presAssocID="{CE8A6ADE-0916-44BC-B869-8343A9D1E8DF}" presName="iconSpace" presStyleCnt="0"/>
      <dgm:spPr/>
    </dgm:pt>
    <dgm:pt modelId="{E87FD0B7-7F39-49E3-9581-717CC0D3A86A}" type="pres">
      <dgm:prSet presAssocID="{CE8A6ADE-0916-44BC-B869-8343A9D1E8DF}" presName="parTx" presStyleLbl="revTx" presStyleIdx="0" presStyleCnt="4">
        <dgm:presLayoutVars>
          <dgm:chMax val="0"/>
          <dgm:chPref val="0"/>
        </dgm:presLayoutVars>
      </dgm:prSet>
      <dgm:spPr/>
    </dgm:pt>
    <dgm:pt modelId="{FA943B44-871C-4A54-8FE1-A27D1FDCF834}" type="pres">
      <dgm:prSet presAssocID="{CE8A6ADE-0916-44BC-B869-8343A9D1E8DF}" presName="txSpace" presStyleCnt="0"/>
      <dgm:spPr/>
    </dgm:pt>
    <dgm:pt modelId="{1A631A2A-1C20-4BC5-89D3-F576CDDB7C04}" type="pres">
      <dgm:prSet presAssocID="{CE8A6ADE-0916-44BC-B869-8343A9D1E8DF}" presName="desTx" presStyleLbl="revTx" presStyleIdx="1" presStyleCnt="4">
        <dgm:presLayoutVars/>
      </dgm:prSet>
      <dgm:spPr/>
    </dgm:pt>
    <dgm:pt modelId="{0CF3C320-18AB-4DBE-AF1C-D9A53C6CA77F}" type="pres">
      <dgm:prSet presAssocID="{79650590-2634-46D1-B2A2-1F91A6656E98}" presName="sibTrans" presStyleCnt="0"/>
      <dgm:spPr/>
    </dgm:pt>
    <dgm:pt modelId="{188CD59E-2A86-44FD-A168-F1C299611E08}" type="pres">
      <dgm:prSet presAssocID="{DE243CE0-1DBA-4396-A7B7-6CDD8765B01F}" presName="compNode" presStyleCnt="0"/>
      <dgm:spPr/>
    </dgm:pt>
    <dgm:pt modelId="{0E81869A-F536-4974-8102-6E554D9E20D3}" type="pres">
      <dgm:prSet presAssocID="{DE243CE0-1DBA-4396-A7B7-6CDD8765B01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4C954908-199E-467B-9027-109119B28ABB}" type="pres">
      <dgm:prSet presAssocID="{DE243CE0-1DBA-4396-A7B7-6CDD8765B01F}" presName="iconSpace" presStyleCnt="0"/>
      <dgm:spPr/>
    </dgm:pt>
    <dgm:pt modelId="{DB3850E6-6F4C-4C85-B4F0-5CE578F7AB7B}" type="pres">
      <dgm:prSet presAssocID="{DE243CE0-1DBA-4396-A7B7-6CDD8765B01F}" presName="parTx" presStyleLbl="revTx" presStyleIdx="2" presStyleCnt="4">
        <dgm:presLayoutVars>
          <dgm:chMax val="0"/>
          <dgm:chPref val="0"/>
        </dgm:presLayoutVars>
      </dgm:prSet>
      <dgm:spPr/>
    </dgm:pt>
    <dgm:pt modelId="{137ADEA1-D56C-48F7-B7A7-34D7492B1E2D}" type="pres">
      <dgm:prSet presAssocID="{DE243CE0-1DBA-4396-A7B7-6CDD8765B01F}" presName="txSpace" presStyleCnt="0"/>
      <dgm:spPr/>
    </dgm:pt>
    <dgm:pt modelId="{18D811C8-4542-4996-90EE-C26AD1D97E55}" type="pres">
      <dgm:prSet presAssocID="{DE243CE0-1DBA-4396-A7B7-6CDD8765B01F}" presName="desTx" presStyleLbl="revTx" presStyleIdx="3" presStyleCnt="4">
        <dgm:presLayoutVars/>
      </dgm:prSet>
      <dgm:spPr/>
    </dgm:pt>
  </dgm:ptLst>
  <dgm:cxnLst>
    <dgm:cxn modelId="{36B5CD1A-275B-421E-A4A8-1CB08F3A074F}" srcId="{7D0DAC4B-C5D4-48F6-942E-731BBB5C037D}" destId="{DE243CE0-1DBA-4396-A7B7-6CDD8765B01F}" srcOrd="1" destOrd="0" parTransId="{D103EEAC-494B-4F69-B83B-D9121D5BB0A5}" sibTransId="{35D47BA4-BAF6-4CDB-A51D-9DE8B1D2CA32}"/>
    <dgm:cxn modelId="{0CC6591F-E4B2-447E-9A0D-EB6CE533B123}" type="presOf" srcId="{7D0DAC4B-C5D4-48F6-942E-731BBB5C037D}" destId="{C557F252-1AE8-4FEE-80E6-752E29E6433A}" srcOrd="0" destOrd="0" presId="urn:microsoft.com/office/officeart/2018/2/layout/IconLabelDescriptionList"/>
    <dgm:cxn modelId="{6632A53B-F44C-481B-97C2-4A2C8A3552BD}" srcId="{CE8A6ADE-0916-44BC-B869-8343A9D1E8DF}" destId="{A04E3D18-030D-40C6-99D6-F0D92A367D26}" srcOrd="0" destOrd="0" parTransId="{33490B57-0A6C-494D-A889-6A8057111B5E}" sibTransId="{CFBF1329-1A70-4FB4-8992-2C1EDCF02AD1}"/>
    <dgm:cxn modelId="{3099A062-5198-4988-9B49-338E211FBEF0}" type="presOf" srcId="{CE8A6ADE-0916-44BC-B869-8343A9D1E8DF}" destId="{E87FD0B7-7F39-49E3-9581-717CC0D3A86A}" srcOrd="0" destOrd="0" presId="urn:microsoft.com/office/officeart/2018/2/layout/IconLabelDescriptionList"/>
    <dgm:cxn modelId="{9FE25349-F79B-4D61-8876-21946C13810A}" srcId="{DE243CE0-1DBA-4396-A7B7-6CDD8765B01F}" destId="{5C1A9375-2C63-4A72-9535-6D32F2976786}" srcOrd="0" destOrd="0" parTransId="{A0457B00-CC35-49D8-A5E5-9EE376F6593A}" sibTransId="{D2A46EC2-3FE7-42DF-8AE2-01912081D6B0}"/>
    <dgm:cxn modelId="{C71EDF6A-F6D5-419F-AAA6-768729C9130B}" type="presOf" srcId="{9C65AC1B-4D65-4253-904B-A6C07487E72F}" destId="{1A631A2A-1C20-4BC5-89D3-F576CDDB7C04}" srcOrd="0" destOrd="1" presId="urn:microsoft.com/office/officeart/2018/2/layout/IconLabelDescriptionList"/>
    <dgm:cxn modelId="{FC13349B-3786-4BA6-9A49-DA501DB81354}" type="presOf" srcId="{5C1A9375-2C63-4A72-9535-6D32F2976786}" destId="{18D811C8-4542-4996-90EE-C26AD1D97E55}" srcOrd="0" destOrd="0" presId="urn:microsoft.com/office/officeart/2018/2/layout/IconLabelDescriptionList"/>
    <dgm:cxn modelId="{2160E9AE-EE1D-45FA-B61B-C356A266CA1C}" type="presOf" srcId="{DE243CE0-1DBA-4396-A7B7-6CDD8765B01F}" destId="{DB3850E6-6F4C-4C85-B4F0-5CE578F7AB7B}" srcOrd="0" destOrd="0" presId="urn:microsoft.com/office/officeart/2018/2/layout/IconLabelDescriptionList"/>
    <dgm:cxn modelId="{030DA3CA-A56B-4FFC-979E-3650535DBD79}" type="presOf" srcId="{468738BC-D904-403F-A15B-D8755EDB2997}" destId="{1A631A2A-1C20-4BC5-89D3-F576CDDB7C04}" srcOrd="0" destOrd="2" presId="urn:microsoft.com/office/officeart/2018/2/layout/IconLabelDescriptionList"/>
    <dgm:cxn modelId="{4DF24BDB-877E-4B90-B55C-1349682F85BF}" srcId="{CE8A6ADE-0916-44BC-B869-8343A9D1E8DF}" destId="{468738BC-D904-403F-A15B-D8755EDB2997}" srcOrd="2" destOrd="0" parTransId="{AB24E20A-6020-44EE-A1EC-5899CABECED1}" sibTransId="{3AA15A8E-5373-4B27-89F7-4B564BBA3746}"/>
    <dgm:cxn modelId="{79DBEBF4-9A4A-4CFC-95C7-2EE45E03C44D}" srcId="{CE8A6ADE-0916-44BC-B869-8343A9D1E8DF}" destId="{9C65AC1B-4D65-4253-904B-A6C07487E72F}" srcOrd="1" destOrd="0" parTransId="{7B47195D-D2D2-4CC3-A733-B0D4FCD32555}" sibTransId="{CBA92088-ACB3-4D62-85A9-E9CFE286DC70}"/>
    <dgm:cxn modelId="{6F69EFF4-A120-4E83-A23E-1FDC421A6E94}" srcId="{7D0DAC4B-C5D4-48F6-942E-731BBB5C037D}" destId="{CE8A6ADE-0916-44BC-B869-8343A9D1E8DF}" srcOrd="0" destOrd="0" parTransId="{48549D89-9419-4E2A-BD99-37775AFE8CAF}" sibTransId="{79650590-2634-46D1-B2A2-1F91A6656E98}"/>
    <dgm:cxn modelId="{747299F9-28F3-4653-AB0D-01563B898279}" type="presOf" srcId="{A04E3D18-030D-40C6-99D6-F0D92A367D26}" destId="{1A631A2A-1C20-4BC5-89D3-F576CDDB7C04}" srcOrd="0" destOrd="0" presId="urn:microsoft.com/office/officeart/2018/2/layout/IconLabelDescriptionList"/>
    <dgm:cxn modelId="{E22052A6-4997-4523-AECD-879E9C9E6E1F}" type="presParOf" srcId="{C557F252-1AE8-4FEE-80E6-752E29E6433A}" destId="{E7135B98-A7F5-44F8-B199-4F2246DAC209}" srcOrd="0" destOrd="0" presId="urn:microsoft.com/office/officeart/2018/2/layout/IconLabelDescriptionList"/>
    <dgm:cxn modelId="{4D6930A3-3A08-443B-84B8-D4A0114EE71D}" type="presParOf" srcId="{E7135B98-A7F5-44F8-B199-4F2246DAC209}" destId="{204FA892-19E1-4016-81C2-0DFDB929080F}" srcOrd="0" destOrd="0" presId="urn:microsoft.com/office/officeart/2018/2/layout/IconLabelDescriptionList"/>
    <dgm:cxn modelId="{6299A915-37A9-4BCD-97F9-8A9C754E857A}" type="presParOf" srcId="{E7135B98-A7F5-44F8-B199-4F2246DAC209}" destId="{8D8D1F9F-B7F1-4126-8AD0-2ADA94016C36}" srcOrd="1" destOrd="0" presId="urn:microsoft.com/office/officeart/2018/2/layout/IconLabelDescriptionList"/>
    <dgm:cxn modelId="{AC06E16A-2102-49F2-BEA7-C8593040D736}" type="presParOf" srcId="{E7135B98-A7F5-44F8-B199-4F2246DAC209}" destId="{E87FD0B7-7F39-49E3-9581-717CC0D3A86A}" srcOrd="2" destOrd="0" presId="urn:microsoft.com/office/officeart/2018/2/layout/IconLabelDescriptionList"/>
    <dgm:cxn modelId="{6DE46370-557E-4AE2-8A63-9E3F3FF25AF7}" type="presParOf" srcId="{E7135B98-A7F5-44F8-B199-4F2246DAC209}" destId="{FA943B44-871C-4A54-8FE1-A27D1FDCF834}" srcOrd="3" destOrd="0" presId="urn:microsoft.com/office/officeart/2018/2/layout/IconLabelDescriptionList"/>
    <dgm:cxn modelId="{1FEC1C6C-BB54-4C26-84BE-FF0AC05E6981}" type="presParOf" srcId="{E7135B98-A7F5-44F8-B199-4F2246DAC209}" destId="{1A631A2A-1C20-4BC5-89D3-F576CDDB7C04}" srcOrd="4" destOrd="0" presId="urn:microsoft.com/office/officeart/2018/2/layout/IconLabelDescriptionList"/>
    <dgm:cxn modelId="{67BF316A-1091-4163-97B8-085B2702CCFF}" type="presParOf" srcId="{C557F252-1AE8-4FEE-80E6-752E29E6433A}" destId="{0CF3C320-18AB-4DBE-AF1C-D9A53C6CA77F}" srcOrd="1" destOrd="0" presId="urn:microsoft.com/office/officeart/2018/2/layout/IconLabelDescriptionList"/>
    <dgm:cxn modelId="{D8273B3E-5756-4493-A098-F0FAEBE8CBF1}" type="presParOf" srcId="{C557F252-1AE8-4FEE-80E6-752E29E6433A}" destId="{188CD59E-2A86-44FD-A168-F1C299611E08}" srcOrd="2" destOrd="0" presId="urn:microsoft.com/office/officeart/2018/2/layout/IconLabelDescriptionList"/>
    <dgm:cxn modelId="{B53486BF-282A-4AB0-94DD-392C0E8AEFDE}" type="presParOf" srcId="{188CD59E-2A86-44FD-A168-F1C299611E08}" destId="{0E81869A-F536-4974-8102-6E554D9E20D3}" srcOrd="0" destOrd="0" presId="urn:microsoft.com/office/officeart/2018/2/layout/IconLabelDescriptionList"/>
    <dgm:cxn modelId="{8AF7228D-3D8A-405C-AEC6-54C22107F3EF}" type="presParOf" srcId="{188CD59E-2A86-44FD-A168-F1C299611E08}" destId="{4C954908-199E-467B-9027-109119B28ABB}" srcOrd="1" destOrd="0" presId="urn:microsoft.com/office/officeart/2018/2/layout/IconLabelDescriptionList"/>
    <dgm:cxn modelId="{26DDD7C4-9324-4A79-8FDE-13B011A38366}" type="presParOf" srcId="{188CD59E-2A86-44FD-A168-F1C299611E08}" destId="{DB3850E6-6F4C-4C85-B4F0-5CE578F7AB7B}" srcOrd="2" destOrd="0" presId="urn:microsoft.com/office/officeart/2018/2/layout/IconLabelDescriptionList"/>
    <dgm:cxn modelId="{928F0533-A043-4AF2-BF52-DCB214AC5CF8}" type="presParOf" srcId="{188CD59E-2A86-44FD-A168-F1C299611E08}" destId="{137ADEA1-D56C-48F7-B7A7-34D7492B1E2D}" srcOrd="3" destOrd="0" presId="urn:microsoft.com/office/officeart/2018/2/layout/IconLabelDescriptionList"/>
    <dgm:cxn modelId="{2F16339C-CC30-4873-B4F8-8071BC9AE1AA}" type="presParOf" srcId="{188CD59E-2A86-44FD-A168-F1C299611E08}" destId="{18D811C8-4542-4996-90EE-C26AD1D97E55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7E24A5B-F988-484F-B5CA-016C09DE2EAC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784D6A-395E-4EF1-999A-14FD53E4DA2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What was learned during this assignment?</a:t>
          </a:r>
        </a:p>
      </dgm:t>
    </dgm:pt>
    <dgm:pt modelId="{D63FBAF8-F91D-4A4A-91D4-1020C3DABDA9}" type="parTrans" cxnId="{44F60E68-35D4-458E-A31C-8EBF653CEC97}">
      <dgm:prSet/>
      <dgm:spPr/>
      <dgm:t>
        <a:bodyPr/>
        <a:lstStyle/>
        <a:p>
          <a:endParaRPr lang="en-US"/>
        </a:p>
      </dgm:t>
    </dgm:pt>
    <dgm:pt modelId="{2A0D5E27-BCE9-479D-A51D-28A92978F9EE}" type="sibTrans" cxnId="{44F60E68-35D4-458E-A31C-8EBF653CEC97}">
      <dgm:prSet/>
      <dgm:spPr/>
      <dgm:t>
        <a:bodyPr/>
        <a:lstStyle/>
        <a:p>
          <a:endParaRPr lang="en-US"/>
        </a:p>
      </dgm:t>
    </dgm:pt>
    <dgm:pt modelId="{BDFC4451-4934-4CCA-9F41-621294898A2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What was unexpected?</a:t>
          </a:r>
        </a:p>
      </dgm:t>
    </dgm:pt>
    <dgm:pt modelId="{BEE33EFE-9DF0-46F8-95B8-9A04387AE5F4}" type="parTrans" cxnId="{E789338D-9716-49A1-A2B0-5055D044DBAD}">
      <dgm:prSet/>
      <dgm:spPr/>
      <dgm:t>
        <a:bodyPr/>
        <a:lstStyle/>
        <a:p>
          <a:endParaRPr lang="en-US"/>
        </a:p>
      </dgm:t>
    </dgm:pt>
    <dgm:pt modelId="{9FD3A84C-FDDC-4FF6-894B-D5EABD4E6519}" type="sibTrans" cxnId="{E789338D-9716-49A1-A2B0-5055D044DBAD}">
      <dgm:prSet/>
      <dgm:spPr/>
      <dgm:t>
        <a:bodyPr/>
        <a:lstStyle/>
        <a:p>
          <a:endParaRPr lang="en-US"/>
        </a:p>
      </dgm:t>
    </dgm:pt>
    <dgm:pt modelId="{103EFF0F-032E-40A7-922A-DAE75D8CACC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What was challenging?</a:t>
          </a:r>
        </a:p>
      </dgm:t>
    </dgm:pt>
    <dgm:pt modelId="{D027CD28-C902-43B0-927C-99AA1BDC836A}" type="parTrans" cxnId="{B10B66F0-F6C1-45CC-A07A-4FD6262604DB}">
      <dgm:prSet/>
      <dgm:spPr/>
      <dgm:t>
        <a:bodyPr/>
        <a:lstStyle/>
        <a:p>
          <a:endParaRPr lang="en-US"/>
        </a:p>
      </dgm:t>
    </dgm:pt>
    <dgm:pt modelId="{014E496F-EDEF-4D8F-AB30-5417555C5CE3}" type="sibTrans" cxnId="{B10B66F0-F6C1-45CC-A07A-4FD6262604DB}">
      <dgm:prSet/>
      <dgm:spPr/>
      <dgm:t>
        <a:bodyPr/>
        <a:lstStyle/>
        <a:p>
          <a:endParaRPr lang="en-US"/>
        </a:p>
      </dgm:t>
    </dgm:pt>
    <dgm:pt modelId="{E6D51E06-3EE8-4120-AE1C-0EC56831C771}" type="pres">
      <dgm:prSet presAssocID="{77E24A5B-F988-484F-B5CA-016C09DE2EAC}" presName="root" presStyleCnt="0">
        <dgm:presLayoutVars>
          <dgm:dir/>
          <dgm:resizeHandles val="exact"/>
        </dgm:presLayoutVars>
      </dgm:prSet>
      <dgm:spPr/>
    </dgm:pt>
    <dgm:pt modelId="{BF0902F8-D882-4DDF-8EF0-FD3AA77F861A}" type="pres">
      <dgm:prSet presAssocID="{FC784D6A-395E-4EF1-999A-14FD53E4DA24}" presName="compNode" presStyleCnt="0"/>
      <dgm:spPr/>
    </dgm:pt>
    <dgm:pt modelId="{0E7A296D-80C7-4EBC-88BD-89A520C43F12}" type="pres">
      <dgm:prSet presAssocID="{FC784D6A-395E-4EF1-999A-14FD53E4DA24}" presName="iconBgRect" presStyleLbl="bgShp" presStyleIdx="0" presStyleCnt="3"/>
      <dgm:spPr/>
    </dgm:pt>
    <dgm:pt modelId="{892FB359-F548-45EE-8E4B-1CBC5A068282}" type="pres">
      <dgm:prSet presAssocID="{FC784D6A-395E-4EF1-999A-14FD53E4DA2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A6271AF-97D1-419E-80ED-9E8AEB6B5D3E}" type="pres">
      <dgm:prSet presAssocID="{FC784D6A-395E-4EF1-999A-14FD53E4DA24}" presName="spaceRect" presStyleCnt="0"/>
      <dgm:spPr/>
    </dgm:pt>
    <dgm:pt modelId="{14B09D61-2097-4515-8143-23879342543A}" type="pres">
      <dgm:prSet presAssocID="{FC784D6A-395E-4EF1-999A-14FD53E4DA24}" presName="textRect" presStyleLbl="revTx" presStyleIdx="0" presStyleCnt="3">
        <dgm:presLayoutVars>
          <dgm:chMax val="1"/>
          <dgm:chPref val="1"/>
        </dgm:presLayoutVars>
      </dgm:prSet>
      <dgm:spPr/>
    </dgm:pt>
    <dgm:pt modelId="{2E5CA0BE-CF9F-492D-BF34-E90CB63AA209}" type="pres">
      <dgm:prSet presAssocID="{2A0D5E27-BCE9-479D-A51D-28A92978F9EE}" presName="sibTrans" presStyleCnt="0"/>
      <dgm:spPr/>
    </dgm:pt>
    <dgm:pt modelId="{6FC37F21-74AC-496D-80BB-8F769ACD8E4D}" type="pres">
      <dgm:prSet presAssocID="{BDFC4451-4934-4CCA-9F41-621294898A2F}" presName="compNode" presStyleCnt="0"/>
      <dgm:spPr/>
    </dgm:pt>
    <dgm:pt modelId="{52683D52-7821-45E7-86D6-8F4E339F88AA}" type="pres">
      <dgm:prSet presAssocID="{BDFC4451-4934-4CCA-9F41-621294898A2F}" presName="iconBgRect" presStyleLbl="bgShp" presStyleIdx="1" presStyleCnt="3"/>
      <dgm:spPr/>
    </dgm:pt>
    <dgm:pt modelId="{76D63F3A-2891-48AD-B732-F749EDF18587}" type="pres">
      <dgm:prSet presAssocID="{BDFC4451-4934-4CCA-9F41-621294898A2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B1313B1E-96EC-446B-A265-3C2F8D83CDAC}" type="pres">
      <dgm:prSet presAssocID="{BDFC4451-4934-4CCA-9F41-621294898A2F}" presName="spaceRect" presStyleCnt="0"/>
      <dgm:spPr/>
    </dgm:pt>
    <dgm:pt modelId="{CBD148D6-D30D-4F12-95C8-BF3FCFBABC7C}" type="pres">
      <dgm:prSet presAssocID="{BDFC4451-4934-4CCA-9F41-621294898A2F}" presName="textRect" presStyleLbl="revTx" presStyleIdx="1" presStyleCnt="3">
        <dgm:presLayoutVars>
          <dgm:chMax val="1"/>
          <dgm:chPref val="1"/>
        </dgm:presLayoutVars>
      </dgm:prSet>
      <dgm:spPr/>
    </dgm:pt>
    <dgm:pt modelId="{82B9AE06-0030-430E-8C9F-CE01B47D6A58}" type="pres">
      <dgm:prSet presAssocID="{9FD3A84C-FDDC-4FF6-894B-D5EABD4E6519}" presName="sibTrans" presStyleCnt="0"/>
      <dgm:spPr/>
    </dgm:pt>
    <dgm:pt modelId="{7038C4EC-9B02-418A-A606-2FC4DFDF0AA8}" type="pres">
      <dgm:prSet presAssocID="{103EFF0F-032E-40A7-922A-DAE75D8CACCA}" presName="compNode" presStyleCnt="0"/>
      <dgm:spPr/>
    </dgm:pt>
    <dgm:pt modelId="{6B76CC76-6694-4DFF-9C82-B4DD6B41D27A}" type="pres">
      <dgm:prSet presAssocID="{103EFF0F-032E-40A7-922A-DAE75D8CACCA}" presName="iconBgRect" presStyleLbl="bgShp" presStyleIdx="2" presStyleCnt="3"/>
      <dgm:spPr/>
    </dgm:pt>
    <dgm:pt modelId="{D492004A-EB35-47FF-8D56-438FE10EABCA}" type="pres">
      <dgm:prSet presAssocID="{103EFF0F-032E-40A7-922A-DAE75D8CACC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64C036EF-0312-48AD-BE7C-19A5A3E5A424}" type="pres">
      <dgm:prSet presAssocID="{103EFF0F-032E-40A7-922A-DAE75D8CACCA}" presName="spaceRect" presStyleCnt="0"/>
      <dgm:spPr/>
    </dgm:pt>
    <dgm:pt modelId="{A8D1F638-F305-49CC-A623-485B860EF7A8}" type="pres">
      <dgm:prSet presAssocID="{103EFF0F-032E-40A7-922A-DAE75D8CACC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43DDA3C-E1E2-4B57-AA79-B0FD7CE4F1B4}" type="presOf" srcId="{77E24A5B-F988-484F-B5CA-016C09DE2EAC}" destId="{E6D51E06-3EE8-4120-AE1C-0EC56831C771}" srcOrd="0" destOrd="0" presId="urn:microsoft.com/office/officeart/2018/5/layout/IconCircleLabelList"/>
    <dgm:cxn modelId="{44F60E68-35D4-458E-A31C-8EBF653CEC97}" srcId="{77E24A5B-F988-484F-B5CA-016C09DE2EAC}" destId="{FC784D6A-395E-4EF1-999A-14FD53E4DA24}" srcOrd="0" destOrd="0" parTransId="{D63FBAF8-F91D-4A4A-91D4-1020C3DABDA9}" sibTransId="{2A0D5E27-BCE9-479D-A51D-28A92978F9EE}"/>
    <dgm:cxn modelId="{E4D9235A-2B57-48F9-AE6B-16A1DA83DDED}" type="presOf" srcId="{BDFC4451-4934-4CCA-9F41-621294898A2F}" destId="{CBD148D6-D30D-4F12-95C8-BF3FCFBABC7C}" srcOrd="0" destOrd="0" presId="urn:microsoft.com/office/officeart/2018/5/layout/IconCircleLabelList"/>
    <dgm:cxn modelId="{E789338D-9716-49A1-A2B0-5055D044DBAD}" srcId="{77E24A5B-F988-484F-B5CA-016C09DE2EAC}" destId="{BDFC4451-4934-4CCA-9F41-621294898A2F}" srcOrd="1" destOrd="0" parTransId="{BEE33EFE-9DF0-46F8-95B8-9A04387AE5F4}" sibTransId="{9FD3A84C-FDDC-4FF6-894B-D5EABD4E6519}"/>
    <dgm:cxn modelId="{84D388A5-C909-446A-B35B-54069BD5544D}" type="presOf" srcId="{FC784D6A-395E-4EF1-999A-14FD53E4DA24}" destId="{14B09D61-2097-4515-8143-23879342543A}" srcOrd="0" destOrd="0" presId="urn:microsoft.com/office/officeart/2018/5/layout/IconCircleLabelList"/>
    <dgm:cxn modelId="{58220AAF-24CF-4FFB-BB85-53D439B8154B}" type="presOf" srcId="{103EFF0F-032E-40A7-922A-DAE75D8CACCA}" destId="{A8D1F638-F305-49CC-A623-485B860EF7A8}" srcOrd="0" destOrd="0" presId="urn:microsoft.com/office/officeart/2018/5/layout/IconCircleLabelList"/>
    <dgm:cxn modelId="{B10B66F0-F6C1-45CC-A07A-4FD6262604DB}" srcId="{77E24A5B-F988-484F-B5CA-016C09DE2EAC}" destId="{103EFF0F-032E-40A7-922A-DAE75D8CACCA}" srcOrd="2" destOrd="0" parTransId="{D027CD28-C902-43B0-927C-99AA1BDC836A}" sibTransId="{014E496F-EDEF-4D8F-AB30-5417555C5CE3}"/>
    <dgm:cxn modelId="{891191CC-E3B6-4452-8281-10F29793C551}" type="presParOf" srcId="{E6D51E06-3EE8-4120-AE1C-0EC56831C771}" destId="{BF0902F8-D882-4DDF-8EF0-FD3AA77F861A}" srcOrd="0" destOrd="0" presId="urn:microsoft.com/office/officeart/2018/5/layout/IconCircleLabelList"/>
    <dgm:cxn modelId="{28D99D4F-C759-49A5-9633-4A22ADD21A58}" type="presParOf" srcId="{BF0902F8-D882-4DDF-8EF0-FD3AA77F861A}" destId="{0E7A296D-80C7-4EBC-88BD-89A520C43F12}" srcOrd="0" destOrd="0" presId="urn:microsoft.com/office/officeart/2018/5/layout/IconCircleLabelList"/>
    <dgm:cxn modelId="{B01352E3-6AAE-4935-82D5-4204789EB15E}" type="presParOf" srcId="{BF0902F8-D882-4DDF-8EF0-FD3AA77F861A}" destId="{892FB359-F548-45EE-8E4B-1CBC5A068282}" srcOrd="1" destOrd="0" presId="urn:microsoft.com/office/officeart/2018/5/layout/IconCircleLabelList"/>
    <dgm:cxn modelId="{891F813E-BA62-4285-AB15-D565B18AF2D6}" type="presParOf" srcId="{BF0902F8-D882-4DDF-8EF0-FD3AA77F861A}" destId="{8A6271AF-97D1-419E-80ED-9E8AEB6B5D3E}" srcOrd="2" destOrd="0" presId="urn:microsoft.com/office/officeart/2018/5/layout/IconCircleLabelList"/>
    <dgm:cxn modelId="{974A6442-9B62-49B9-B644-255332C530D4}" type="presParOf" srcId="{BF0902F8-D882-4DDF-8EF0-FD3AA77F861A}" destId="{14B09D61-2097-4515-8143-23879342543A}" srcOrd="3" destOrd="0" presId="urn:microsoft.com/office/officeart/2018/5/layout/IconCircleLabelList"/>
    <dgm:cxn modelId="{829B463C-DD23-47BC-A5C5-D1DEA5CFF6DD}" type="presParOf" srcId="{E6D51E06-3EE8-4120-AE1C-0EC56831C771}" destId="{2E5CA0BE-CF9F-492D-BF34-E90CB63AA209}" srcOrd="1" destOrd="0" presId="urn:microsoft.com/office/officeart/2018/5/layout/IconCircleLabelList"/>
    <dgm:cxn modelId="{C20373F5-EFB3-4602-A6DD-6EBF6F492D59}" type="presParOf" srcId="{E6D51E06-3EE8-4120-AE1C-0EC56831C771}" destId="{6FC37F21-74AC-496D-80BB-8F769ACD8E4D}" srcOrd="2" destOrd="0" presId="urn:microsoft.com/office/officeart/2018/5/layout/IconCircleLabelList"/>
    <dgm:cxn modelId="{C889876A-CF05-4418-B316-49753AD441D1}" type="presParOf" srcId="{6FC37F21-74AC-496D-80BB-8F769ACD8E4D}" destId="{52683D52-7821-45E7-86D6-8F4E339F88AA}" srcOrd="0" destOrd="0" presId="urn:microsoft.com/office/officeart/2018/5/layout/IconCircleLabelList"/>
    <dgm:cxn modelId="{6BCA34F0-EC70-4278-A80F-14523975638E}" type="presParOf" srcId="{6FC37F21-74AC-496D-80BB-8F769ACD8E4D}" destId="{76D63F3A-2891-48AD-B732-F749EDF18587}" srcOrd="1" destOrd="0" presId="urn:microsoft.com/office/officeart/2018/5/layout/IconCircleLabelList"/>
    <dgm:cxn modelId="{304F074B-FFCA-4900-BA3A-C7298CE96E0D}" type="presParOf" srcId="{6FC37F21-74AC-496D-80BB-8F769ACD8E4D}" destId="{B1313B1E-96EC-446B-A265-3C2F8D83CDAC}" srcOrd="2" destOrd="0" presId="urn:microsoft.com/office/officeart/2018/5/layout/IconCircleLabelList"/>
    <dgm:cxn modelId="{B7BEC549-F47C-462F-A27D-2965DB2BBA1C}" type="presParOf" srcId="{6FC37F21-74AC-496D-80BB-8F769ACD8E4D}" destId="{CBD148D6-D30D-4F12-95C8-BF3FCFBABC7C}" srcOrd="3" destOrd="0" presId="urn:microsoft.com/office/officeart/2018/5/layout/IconCircleLabelList"/>
    <dgm:cxn modelId="{2B3C8313-41D1-4819-98A9-6DEB08396E11}" type="presParOf" srcId="{E6D51E06-3EE8-4120-AE1C-0EC56831C771}" destId="{82B9AE06-0030-430E-8C9F-CE01B47D6A58}" srcOrd="3" destOrd="0" presId="urn:microsoft.com/office/officeart/2018/5/layout/IconCircleLabelList"/>
    <dgm:cxn modelId="{3D6A1FDF-67CE-4913-8608-E6D07B118CAF}" type="presParOf" srcId="{E6D51E06-3EE8-4120-AE1C-0EC56831C771}" destId="{7038C4EC-9B02-418A-A606-2FC4DFDF0AA8}" srcOrd="4" destOrd="0" presId="urn:microsoft.com/office/officeart/2018/5/layout/IconCircleLabelList"/>
    <dgm:cxn modelId="{1C6B8855-1BA8-4AD5-B794-D47E16501A17}" type="presParOf" srcId="{7038C4EC-9B02-418A-A606-2FC4DFDF0AA8}" destId="{6B76CC76-6694-4DFF-9C82-B4DD6B41D27A}" srcOrd="0" destOrd="0" presId="urn:microsoft.com/office/officeart/2018/5/layout/IconCircleLabelList"/>
    <dgm:cxn modelId="{46856263-DAF3-4EFF-9E89-4924378A32F8}" type="presParOf" srcId="{7038C4EC-9B02-418A-A606-2FC4DFDF0AA8}" destId="{D492004A-EB35-47FF-8D56-438FE10EABCA}" srcOrd="1" destOrd="0" presId="urn:microsoft.com/office/officeart/2018/5/layout/IconCircleLabelList"/>
    <dgm:cxn modelId="{2836E0AB-EB22-43DA-8C29-B910A11BEC56}" type="presParOf" srcId="{7038C4EC-9B02-418A-A606-2FC4DFDF0AA8}" destId="{64C036EF-0312-48AD-BE7C-19A5A3E5A424}" srcOrd="2" destOrd="0" presId="urn:microsoft.com/office/officeart/2018/5/layout/IconCircleLabelList"/>
    <dgm:cxn modelId="{04779B68-0629-4E20-B564-1E195C607558}" type="presParOf" srcId="{7038C4EC-9B02-418A-A606-2FC4DFDF0AA8}" destId="{A8D1F638-F305-49CC-A623-485B860EF7A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E1F75C-FCE5-4327-BF11-B0BD0B0128A0}">
      <dsp:nvSpPr>
        <dsp:cNvPr id="0" name=""/>
        <dsp:cNvSpPr/>
      </dsp:nvSpPr>
      <dsp:spPr>
        <a:xfrm>
          <a:off x="2004974" y="27198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E00BE2-46F7-47A9-A5F3-5C26D4F341E5}">
      <dsp:nvSpPr>
        <dsp:cNvPr id="0" name=""/>
        <dsp:cNvSpPr/>
      </dsp:nvSpPr>
      <dsp:spPr>
        <a:xfrm>
          <a:off x="816974" y="268625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What is the assignment topic?</a:t>
          </a:r>
        </a:p>
      </dsp:txBody>
      <dsp:txXfrm>
        <a:off x="816974" y="2686253"/>
        <a:ext cx="4320000" cy="720000"/>
      </dsp:txXfrm>
    </dsp:sp>
    <dsp:sp modelId="{97565D7A-1CF5-448F-AFD9-3AD7B7C8A34A}">
      <dsp:nvSpPr>
        <dsp:cNvPr id="0" name=""/>
        <dsp:cNvSpPr/>
      </dsp:nvSpPr>
      <dsp:spPr>
        <a:xfrm>
          <a:off x="7080975" y="27198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21F25A-6561-4CB1-90B6-28E0FF657BB5}">
      <dsp:nvSpPr>
        <dsp:cNvPr id="0" name=""/>
        <dsp:cNvSpPr/>
      </dsp:nvSpPr>
      <dsp:spPr>
        <a:xfrm>
          <a:off x="5892975" y="268625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What are the objectives? </a:t>
          </a:r>
        </a:p>
      </dsp:txBody>
      <dsp:txXfrm>
        <a:off x="5892975" y="2686253"/>
        <a:ext cx="432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FF58C9-557A-409A-9333-1ED0707E4037}">
      <dsp:nvSpPr>
        <dsp:cNvPr id="0" name=""/>
        <dsp:cNvSpPr/>
      </dsp:nvSpPr>
      <dsp:spPr>
        <a:xfrm>
          <a:off x="0" y="574"/>
          <a:ext cx="7012370" cy="13451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538AE3-4580-4DB8-9F6A-3C4702FADC8E}">
      <dsp:nvSpPr>
        <dsp:cNvPr id="0" name=""/>
        <dsp:cNvSpPr/>
      </dsp:nvSpPr>
      <dsp:spPr>
        <a:xfrm>
          <a:off x="406904" y="303230"/>
          <a:ext cx="739825" cy="73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CB6A3F-A28F-48CE-970C-9C91777952EA}">
      <dsp:nvSpPr>
        <dsp:cNvPr id="0" name=""/>
        <dsp:cNvSpPr/>
      </dsp:nvSpPr>
      <dsp:spPr>
        <a:xfrm>
          <a:off x="1553633" y="574"/>
          <a:ext cx="315556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What is the CIFAR-10 dataset?</a:t>
          </a:r>
        </a:p>
      </dsp:txBody>
      <dsp:txXfrm>
        <a:off x="1553633" y="574"/>
        <a:ext cx="3155566" cy="1345137"/>
      </dsp:txXfrm>
    </dsp:sp>
    <dsp:sp modelId="{D93430B6-1929-446D-A723-23DAA7647415}">
      <dsp:nvSpPr>
        <dsp:cNvPr id="0" name=""/>
        <dsp:cNvSpPr/>
      </dsp:nvSpPr>
      <dsp:spPr>
        <a:xfrm>
          <a:off x="4709200" y="574"/>
          <a:ext cx="2303169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60,000 images total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Metadata information</a:t>
          </a:r>
        </a:p>
      </dsp:txBody>
      <dsp:txXfrm>
        <a:off x="4709200" y="574"/>
        <a:ext cx="2303169" cy="1345137"/>
      </dsp:txXfrm>
    </dsp:sp>
    <dsp:sp modelId="{9BE47DEF-1C4A-49FB-B106-7805252C9A78}">
      <dsp:nvSpPr>
        <dsp:cNvPr id="0" name=""/>
        <dsp:cNvSpPr/>
      </dsp:nvSpPr>
      <dsp:spPr>
        <a:xfrm>
          <a:off x="0" y="1681996"/>
          <a:ext cx="7012370" cy="13451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1465DE-9582-4BA2-A571-4E14AFE87B34}">
      <dsp:nvSpPr>
        <dsp:cNvPr id="0" name=""/>
        <dsp:cNvSpPr/>
      </dsp:nvSpPr>
      <dsp:spPr>
        <a:xfrm>
          <a:off x="406904" y="1984652"/>
          <a:ext cx="739825" cy="73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7B1CB0-7B24-46A9-AC8D-BAA5DA863B2D}">
      <dsp:nvSpPr>
        <dsp:cNvPr id="0" name=""/>
        <dsp:cNvSpPr/>
      </dsp:nvSpPr>
      <dsp:spPr>
        <a:xfrm>
          <a:off x="1553633" y="1681996"/>
          <a:ext cx="315556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How was the data partitioned?</a:t>
          </a:r>
        </a:p>
      </dsp:txBody>
      <dsp:txXfrm>
        <a:off x="1553633" y="1681996"/>
        <a:ext cx="3155566" cy="1345137"/>
      </dsp:txXfrm>
    </dsp:sp>
    <dsp:sp modelId="{4AA3F6A9-8159-4835-9342-B6BBFD8F0949}">
      <dsp:nvSpPr>
        <dsp:cNvPr id="0" name=""/>
        <dsp:cNvSpPr/>
      </dsp:nvSpPr>
      <dsp:spPr>
        <a:xfrm>
          <a:off x="4709200" y="1681996"/>
          <a:ext cx="2303169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Already</a:t>
          </a:r>
          <a:r>
            <a:rPr lang="en-US" sz="1500" kern="1200" baseline="0" dirty="0"/>
            <a:t> split into train/test sets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baseline="0" dirty="0"/>
            <a:t>20% of the training data is used for validation</a:t>
          </a:r>
        </a:p>
      </dsp:txBody>
      <dsp:txXfrm>
        <a:off x="4709200" y="1681996"/>
        <a:ext cx="2303169" cy="1345137"/>
      </dsp:txXfrm>
    </dsp:sp>
    <dsp:sp modelId="{7EBBAFFA-7B5D-4315-97BF-D58D9AD178F7}">
      <dsp:nvSpPr>
        <dsp:cNvPr id="0" name=""/>
        <dsp:cNvSpPr/>
      </dsp:nvSpPr>
      <dsp:spPr>
        <a:xfrm>
          <a:off x="0" y="3363418"/>
          <a:ext cx="7012370" cy="13451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890C13-4532-462F-9D4C-CE4382D241C5}">
      <dsp:nvSpPr>
        <dsp:cNvPr id="0" name=""/>
        <dsp:cNvSpPr/>
      </dsp:nvSpPr>
      <dsp:spPr>
        <a:xfrm>
          <a:off x="406904" y="3666074"/>
          <a:ext cx="739825" cy="73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F13B6F-5E58-477D-BF4E-DA8BF3AD80DE}">
      <dsp:nvSpPr>
        <dsp:cNvPr id="0" name=""/>
        <dsp:cNvSpPr/>
      </dsp:nvSpPr>
      <dsp:spPr>
        <a:xfrm>
          <a:off x="1553633" y="3363418"/>
          <a:ext cx="315556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Why is a validation set important?</a:t>
          </a:r>
        </a:p>
      </dsp:txBody>
      <dsp:txXfrm>
        <a:off x="1553633" y="3363418"/>
        <a:ext cx="3155566" cy="1345137"/>
      </dsp:txXfrm>
    </dsp:sp>
    <dsp:sp modelId="{D9FF3FC9-E7BB-46C9-88F1-A0A205855884}">
      <dsp:nvSpPr>
        <dsp:cNvPr id="0" name=""/>
        <dsp:cNvSpPr/>
      </dsp:nvSpPr>
      <dsp:spPr>
        <a:xfrm>
          <a:off x="4709200" y="3363418"/>
          <a:ext cx="2303169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Hyperparameter tuning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Preventing overfitting</a:t>
          </a:r>
        </a:p>
      </dsp:txBody>
      <dsp:txXfrm>
        <a:off x="4709200" y="3363418"/>
        <a:ext cx="2303169" cy="13451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FF58C9-557A-409A-9333-1ED0707E4037}">
      <dsp:nvSpPr>
        <dsp:cNvPr id="0" name=""/>
        <dsp:cNvSpPr/>
      </dsp:nvSpPr>
      <dsp:spPr>
        <a:xfrm>
          <a:off x="0" y="574"/>
          <a:ext cx="7012370" cy="13451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538AE3-4580-4DB8-9F6A-3C4702FADC8E}">
      <dsp:nvSpPr>
        <dsp:cNvPr id="0" name=""/>
        <dsp:cNvSpPr/>
      </dsp:nvSpPr>
      <dsp:spPr>
        <a:xfrm>
          <a:off x="406904" y="303230"/>
          <a:ext cx="739825" cy="73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CB6A3F-A28F-48CE-970C-9C91777952EA}">
      <dsp:nvSpPr>
        <dsp:cNvPr id="0" name=""/>
        <dsp:cNvSpPr/>
      </dsp:nvSpPr>
      <dsp:spPr>
        <a:xfrm>
          <a:off x="1553633" y="574"/>
          <a:ext cx="315556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What is the CIFAR-10 dataset?</a:t>
          </a:r>
        </a:p>
      </dsp:txBody>
      <dsp:txXfrm>
        <a:off x="1553633" y="574"/>
        <a:ext cx="3155566" cy="1345137"/>
      </dsp:txXfrm>
    </dsp:sp>
    <dsp:sp modelId="{D93430B6-1929-446D-A723-23DAA7647415}">
      <dsp:nvSpPr>
        <dsp:cNvPr id="0" name=""/>
        <dsp:cNvSpPr/>
      </dsp:nvSpPr>
      <dsp:spPr>
        <a:xfrm>
          <a:off x="4709200" y="574"/>
          <a:ext cx="2303169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60,000 images total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Metadata information</a:t>
          </a:r>
        </a:p>
      </dsp:txBody>
      <dsp:txXfrm>
        <a:off x="4709200" y="574"/>
        <a:ext cx="2303169" cy="1345137"/>
      </dsp:txXfrm>
    </dsp:sp>
    <dsp:sp modelId="{9BE47DEF-1C4A-49FB-B106-7805252C9A78}">
      <dsp:nvSpPr>
        <dsp:cNvPr id="0" name=""/>
        <dsp:cNvSpPr/>
      </dsp:nvSpPr>
      <dsp:spPr>
        <a:xfrm>
          <a:off x="0" y="1681996"/>
          <a:ext cx="7012370" cy="13451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1465DE-9582-4BA2-A571-4E14AFE87B34}">
      <dsp:nvSpPr>
        <dsp:cNvPr id="0" name=""/>
        <dsp:cNvSpPr/>
      </dsp:nvSpPr>
      <dsp:spPr>
        <a:xfrm>
          <a:off x="406904" y="1984652"/>
          <a:ext cx="739825" cy="73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7B1CB0-7B24-46A9-AC8D-BAA5DA863B2D}">
      <dsp:nvSpPr>
        <dsp:cNvPr id="0" name=""/>
        <dsp:cNvSpPr/>
      </dsp:nvSpPr>
      <dsp:spPr>
        <a:xfrm>
          <a:off x="1553633" y="1681996"/>
          <a:ext cx="315556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How was the data partitioned?</a:t>
          </a:r>
        </a:p>
      </dsp:txBody>
      <dsp:txXfrm>
        <a:off x="1553633" y="1681996"/>
        <a:ext cx="3155566" cy="1345137"/>
      </dsp:txXfrm>
    </dsp:sp>
    <dsp:sp modelId="{4AA3F6A9-8159-4835-9342-B6BBFD8F0949}">
      <dsp:nvSpPr>
        <dsp:cNvPr id="0" name=""/>
        <dsp:cNvSpPr/>
      </dsp:nvSpPr>
      <dsp:spPr>
        <a:xfrm>
          <a:off x="4709200" y="1681996"/>
          <a:ext cx="2303169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Already</a:t>
          </a:r>
          <a:r>
            <a:rPr lang="en-US" sz="1500" kern="1200" baseline="0" dirty="0"/>
            <a:t> split into train/test sets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baseline="0" dirty="0"/>
            <a:t>20% of the training data is used for validation</a:t>
          </a:r>
        </a:p>
      </dsp:txBody>
      <dsp:txXfrm>
        <a:off x="4709200" y="1681996"/>
        <a:ext cx="2303169" cy="1345137"/>
      </dsp:txXfrm>
    </dsp:sp>
    <dsp:sp modelId="{7EBBAFFA-7B5D-4315-97BF-D58D9AD178F7}">
      <dsp:nvSpPr>
        <dsp:cNvPr id="0" name=""/>
        <dsp:cNvSpPr/>
      </dsp:nvSpPr>
      <dsp:spPr>
        <a:xfrm>
          <a:off x="0" y="3363418"/>
          <a:ext cx="7012370" cy="13451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890C13-4532-462F-9D4C-CE4382D241C5}">
      <dsp:nvSpPr>
        <dsp:cNvPr id="0" name=""/>
        <dsp:cNvSpPr/>
      </dsp:nvSpPr>
      <dsp:spPr>
        <a:xfrm>
          <a:off x="406904" y="3666074"/>
          <a:ext cx="739825" cy="73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F13B6F-5E58-477D-BF4E-DA8BF3AD80DE}">
      <dsp:nvSpPr>
        <dsp:cNvPr id="0" name=""/>
        <dsp:cNvSpPr/>
      </dsp:nvSpPr>
      <dsp:spPr>
        <a:xfrm>
          <a:off x="1553633" y="3363418"/>
          <a:ext cx="315556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Why is a validation set important?</a:t>
          </a:r>
        </a:p>
      </dsp:txBody>
      <dsp:txXfrm>
        <a:off x="1553633" y="3363418"/>
        <a:ext cx="3155566" cy="1345137"/>
      </dsp:txXfrm>
    </dsp:sp>
    <dsp:sp modelId="{D9FF3FC9-E7BB-46C9-88F1-A0A205855884}">
      <dsp:nvSpPr>
        <dsp:cNvPr id="0" name=""/>
        <dsp:cNvSpPr/>
      </dsp:nvSpPr>
      <dsp:spPr>
        <a:xfrm>
          <a:off x="4709200" y="3363418"/>
          <a:ext cx="2303169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Hyperparameter tuning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Preventing overfitting</a:t>
          </a:r>
        </a:p>
      </dsp:txBody>
      <dsp:txXfrm>
        <a:off x="4709200" y="3363418"/>
        <a:ext cx="2303169" cy="13451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FF58C9-557A-409A-9333-1ED0707E4037}">
      <dsp:nvSpPr>
        <dsp:cNvPr id="0" name=""/>
        <dsp:cNvSpPr/>
      </dsp:nvSpPr>
      <dsp:spPr>
        <a:xfrm>
          <a:off x="0" y="574"/>
          <a:ext cx="7012370" cy="13451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538AE3-4580-4DB8-9F6A-3C4702FADC8E}">
      <dsp:nvSpPr>
        <dsp:cNvPr id="0" name=""/>
        <dsp:cNvSpPr/>
      </dsp:nvSpPr>
      <dsp:spPr>
        <a:xfrm>
          <a:off x="406904" y="303230"/>
          <a:ext cx="739825" cy="73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CB6A3F-A28F-48CE-970C-9C91777952EA}">
      <dsp:nvSpPr>
        <dsp:cNvPr id="0" name=""/>
        <dsp:cNvSpPr/>
      </dsp:nvSpPr>
      <dsp:spPr>
        <a:xfrm>
          <a:off x="1553633" y="574"/>
          <a:ext cx="315556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What is the CIFAR-10 dataset?</a:t>
          </a:r>
        </a:p>
      </dsp:txBody>
      <dsp:txXfrm>
        <a:off x="1553633" y="574"/>
        <a:ext cx="3155566" cy="1345137"/>
      </dsp:txXfrm>
    </dsp:sp>
    <dsp:sp modelId="{D93430B6-1929-446D-A723-23DAA7647415}">
      <dsp:nvSpPr>
        <dsp:cNvPr id="0" name=""/>
        <dsp:cNvSpPr/>
      </dsp:nvSpPr>
      <dsp:spPr>
        <a:xfrm>
          <a:off x="4709200" y="574"/>
          <a:ext cx="2303169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60,000 images total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Metadata information</a:t>
          </a:r>
        </a:p>
      </dsp:txBody>
      <dsp:txXfrm>
        <a:off x="4709200" y="574"/>
        <a:ext cx="2303169" cy="1345137"/>
      </dsp:txXfrm>
    </dsp:sp>
    <dsp:sp modelId="{9BE47DEF-1C4A-49FB-B106-7805252C9A78}">
      <dsp:nvSpPr>
        <dsp:cNvPr id="0" name=""/>
        <dsp:cNvSpPr/>
      </dsp:nvSpPr>
      <dsp:spPr>
        <a:xfrm>
          <a:off x="0" y="1681996"/>
          <a:ext cx="7012370" cy="13451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1465DE-9582-4BA2-A571-4E14AFE87B34}">
      <dsp:nvSpPr>
        <dsp:cNvPr id="0" name=""/>
        <dsp:cNvSpPr/>
      </dsp:nvSpPr>
      <dsp:spPr>
        <a:xfrm>
          <a:off x="406904" y="1984652"/>
          <a:ext cx="739825" cy="73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7B1CB0-7B24-46A9-AC8D-BAA5DA863B2D}">
      <dsp:nvSpPr>
        <dsp:cNvPr id="0" name=""/>
        <dsp:cNvSpPr/>
      </dsp:nvSpPr>
      <dsp:spPr>
        <a:xfrm>
          <a:off x="1553633" y="1681996"/>
          <a:ext cx="315556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How was the data partitioned?</a:t>
          </a:r>
        </a:p>
      </dsp:txBody>
      <dsp:txXfrm>
        <a:off x="1553633" y="1681996"/>
        <a:ext cx="3155566" cy="1345137"/>
      </dsp:txXfrm>
    </dsp:sp>
    <dsp:sp modelId="{4AA3F6A9-8159-4835-9342-B6BBFD8F0949}">
      <dsp:nvSpPr>
        <dsp:cNvPr id="0" name=""/>
        <dsp:cNvSpPr/>
      </dsp:nvSpPr>
      <dsp:spPr>
        <a:xfrm>
          <a:off x="4709200" y="1681996"/>
          <a:ext cx="2303169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Already</a:t>
          </a:r>
          <a:r>
            <a:rPr lang="en-US" sz="1500" kern="1200" baseline="0" dirty="0"/>
            <a:t> split into train/test sets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baseline="0" dirty="0"/>
            <a:t>20% of the training data is used for validation</a:t>
          </a:r>
        </a:p>
      </dsp:txBody>
      <dsp:txXfrm>
        <a:off x="4709200" y="1681996"/>
        <a:ext cx="2303169" cy="1345137"/>
      </dsp:txXfrm>
    </dsp:sp>
    <dsp:sp modelId="{7EBBAFFA-7B5D-4315-97BF-D58D9AD178F7}">
      <dsp:nvSpPr>
        <dsp:cNvPr id="0" name=""/>
        <dsp:cNvSpPr/>
      </dsp:nvSpPr>
      <dsp:spPr>
        <a:xfrm>
          <a:off x="0" y="3363418"/>
          <a:ext cx="7012370" cy="13451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890C13-4532-462F-9D4C-CE4382D241C5}">
      <dsp:nvSpPr>
        <dsp:cNvPr id="0" name=""/>
        <dsp:cNvSpPr/>
      </dsp:nvSpPr>
      <dsp:spPr>
        <a:xfrm>
          <a:off x="406904" y="3666074"/>
          <a:ext cx="739825" cy="73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F13B6F-5E58-477D-BF4E-DA8BF3AD80DE}">
      <dsp:nvSpPr>
        <dsp:cNvPr id="0" name=""/>
        <dsp:cNvSpPr/>
      </dsp:nvSpPr>
      <dsp:spPr>
        <a:xfrm>
          <a:off x="1553633" y="3363418"/>
          <a:ext cx="315556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Why is a validation set important?</a:t>
          </a:r>
        </a:p>
      </dsp:txBody>
      <dsp:txXfrm>
        <a:off x="1553633" y="3363418"/>
        <a:ext cx="3155566" cy="1345137"/>
      </dsp:txXfrm>
    </dsp:sp>
    <dsp:sp modelId="{D9FF3FC9-E7BB-46C9-88F1-A0A205855884}">
      <dsp:nvSpPr>
        <dsp:cNvPr id="0" name=""/>
        <dsp:cNvSpPr/>
      </dsp:nvSpPr>
      <dsp:spPr>
        <a:xfrm>
          <a:off x="4709200" y="3363418"/>
          <a:ext cx="2303169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Preventing overfitting</a:t>
          </a:r>
        </a:p>
      </dsp:txBody>
      <dsp:txXfrm>
        <a:off x="4709200" y="3363418"/>
        <a:ext cx="2303169" cy="134513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4FA892-19E1-4016-81C2-0DFDB929080F}">
      <dsp:nvSpPr>
        <dsp:cNvPr id="0" name=""/>
        <dsp:cNvSpPr/>
      </dsp:nvSpPr>
      <dsp:spPr>
        <a:xfrm>
          <a:off x="2984" y="631644"/>
          <a:ext cx="1159101" cy="11591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7FD0B7-7F39-49E3-9581-717CC0D3A86A}">
      <dsp:nvSpPr>
        <dsp:cNvPr id="0" name=""/>
        <dsp:cNvSpPr/>
      </dsp:nvSpPr>
      <dsp:spPr>
        <a:xfrm>
          <a:off x="2984" y="1910388"/>
          <a:ext cx="3311718" cy="496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466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300" kern="1200"/>
            <a:t>Data training</a:t>
          </a:r>
        </a:p>
      </dsp:txBody>
      <dsp:txXfrm>
        <a:off x="2984" y="1910388"/>
        <a:ext cx="3311718" cy="496757"/>
      </dsp:txXfrm>
    </dsp:sp>
    <dsp:sp modelId="{1A631A2A-1C20-4BC5-89D3-F576CDDB7C04}">
      <dsp:nvSpPr>
        <dsp:cNvPr id="0" name=""/>
        <dsp:cNvSpPr/>
      </dsp:nvSpPr>
      <dsp:spPr>
        <a:xfrm>
          <a:off x="2984" y="2462794"/>
          <a:ext cx="3311718" cy="951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What was the process?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What were the parameters?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What was the loss function? </a:t>
          </a:r>
        </a:p>
      </dsp:txBody>
      <dsp:txXfrm>
        <a:off x="2984" y="2462794"/>
        <a:ext cx="3311718" cy="951244"/>
      </dsp:txXfrm>
    </dsp:sp>
    <dsp:sp modelId="{0E81869A-F536-4974-8102-6E554D9E20D3}">
      <dsp:nvSpPr>
        <dsp:cNvPr id="0" name=""/>
        <dsp:cNvSpPr/>
      </dsp:nvSpPr>
      <dsp:spPr>
        <a:xfrm>
          <a:off x="3894253" y="631644"/>
          <a:ext cx="1159101" cy="11591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3850E6-6F4C-4C85-B4F0-5CE578F7AB7B}">
      <dsp:nvSpPr>
        <dsp:cNvPr id="0" name=""/>
        <dsp:cNvSpPr/>
      </dsp:nvSpPr>
      <dsp:spPr>
        <a:xfrm>
          <a:off x="3894253" y="1910388"/>
          <a:ext cx="3311718" cy="496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466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300" kern="1200"/>
            <a:t>Results</a:t>
          </a:r>
        </a:p>
      </dsp:txBody>
      <dsp:txXfrm>
        <a:off x="3894253" y="1910388"/>
        <a:ext cx="3311718" cy="496757"/>
      </dsp:txXfrm>
    </dsp:sp>
    <dsp:sp modelId="{18D811C8-4542-4996-90EE-C26AD1D97E55}">
      <dsp:nvSpPr>
        <dsp:cNvPr id="0" name=""/>
        <dsp:cNvSpPr/>
      </dsp:nvSpPr>
      <dsp:spPr>
        <a:xfrm>
          <a:off x="3894253" y="2462794"/>
          <a:ext cx="3311718" cy="951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is 70.4% accurate.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Optimal number of epochs is 22.</a:t>
          </a:r>
        </a:p>
      </dsp:txBody>
      <dsp:txXfrm>
        <a:off x="3894253" y="2462794"/>
        <a:ext cx="3311718" cy="95124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7A296D-80C7-4EBC-88BD-89A520C43F12}">
      <dsp:nvSpPr>
        <dsp:cNvPr id="0" name=""/>
        <dsp:cNvSpPr/>
      </dsp:nvSpPr>
      <dsp:spPr>
        <a:xfrm>
          <a:off x="686307" y="174151"/>
          <a:ext cx="1990125" cy="19901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2FB359-F548-45EE-8E4B-1CBC5A068282}">
      <dsp:nvSpPr>
        <dsp:cNvPr id="0" name=""/>
        <dsp:cNvSpPr/>
      </dsp:nvSpPr>
      <dsp:spPr>
        <a:xfrm>
          <a:off x="1110432" y="598276"/>
          <a:ext cx="1141875" cy="1141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B09D61-2097-4515-8143-23879342543A}">
      <dsp:nvSpPr>
        <dsp:cNvPr id="0" name=""/>
        <dsp:cNvSpPr/>
      </dsp:nvSpPr>
      <dsp:spPr>
        <a:xfrm>
          <a:off x="50119" y="2784151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What was learned during this assignment?</a:t>
          </a:r>
        </a:p>
      </dsp:txBody>
      <dsp:txXfrm>
        <a:off x="50119" y="2784151"/>
        <a:ext cx="3262500" cy="720000"/>
      </dsp:txXfrm>
    </dsp:sp>
    <dsp:sp modelId="{52683D52-7821-45E7-86D6-8F4E339F88AA}">
      <dsp:nvSpPr>
        <dsp:cNvPr id="0" name=""/>
        <dsp:cNvSpPr/>
      </dsp:nvSpPr>
      <dsp:spPr>
        <a:xfrm>
          <a:off x="4519745" y="174151"/>
          <a:ext cx="1990125" cy="19901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D63F3A-2891-48AD-B732-F749EDF18587}">
      <dsp:nvSpPr>
        <dsp:cNvPr id="0" name=""/>
        <dsp:cNvSpPr/>
      </dsp:nvSpPr>
      <dsp:spPr>
        <a:xfrm>
          <a:off x="4943870" y="598276"/>
          <a:ext cx="1141875" cy="1141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D148D6-D30D-4F12-95C8-BF3FCFBABC7C}">
      <dsp:nvSpPr>
        <dsp:cNvPr id="0" name=""/>
        <dsp:cNvSpPr/>
      </dsp:nvSpPr>
      <dsp:spPr>
        <a:xfrm>
          <a:off x="3883557" y="2784151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What was unexpected?</a:t>
          </a:r>
        </a:p>
      </dsp:txBody>
      <dsp:txXfrm>
        <a:off x="3883557" y="2784151"/>
        <a:ext cx="3262500" cy="720000"/>
      </dsp:txXfrm>
    </dsp:sp>
    <dsp:sp modelId="{6B76CC76-6694-4DFF-9C82-B4DD6B41D27A}">
      <dsp:nvSpPr>
        <dsp:cNvPr id="0" name=""/>
        <dsp:cNvSpPr/>
      </dsp:nvSpPr>
      <dsp:spPr>
        <a:xfrm>
          <a:off x="8353182" y="174151"/>
          <a:ext cx="1990125" cy="19901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92004A-EB35-47FF-8D56-438FE10EABCA}">
      <dsp:nvSpPr>
        <dsp:cNvPr id="0" name=""/>
        <dsp:cNvSpPr/>
      </dsp:nvSpPr>
      <dsp:spPr>
        <a:xfrm>
          <a:off x="8777307" y="598276"/>
          <a:ext cx="1141875" cy="1141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D1F638-F305-49CC-A623-485B860EF7A8}">
      <dsp:nvSpPr>
        <dsp:cNvPr id="0" name=""/>
        <dsp:cNvSpPr/>
      </dsp:nvSpPr>
      <dsp:spPr>
        <a:xfrm>
          <a:off x="7716995" y="2784151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What was challenging?</a:t>
          </a:r>
        </a:p>
      </dsp:txBody>
      <dsp:txXfrm>
        <a:off x="7716995" y="2784151"/>
        <a:ext cx="326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DFDFB9-0176-4007-ADB6-95F43CE52DF7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94CE1F-1E97-4921-8A53-C7D70A111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311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4CE1F-1E97-4921-8A53-C7D70A1117B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910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4CE1F-1E97-4921-8A53-C7D70A1117B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927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4CE1F-1E97-4921-8A53-C7D70A1117B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17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EE68D71-CAE9-428E-B147-BB3E982517AF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468D695-79FA-4B52-906F-9B7A64F84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44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68D71-CAE9-428E-B147-BB3E982517AF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8D695-79FA-4B52-906F-9B7A64F84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135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EE68D71-CAE9-428E-B147-BB3E982517AF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468D695-79FA-4B52-906F-9B7A64F84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85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68D71-CAE9-428E-B147-BB3E982517AF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B468D695-79FA-4B52-906F-9B7A64F84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01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EE68D71-CAE9-428E-B147-BB3E982517AF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468D695-79FA-4B52-906F-9B7A64F84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07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68D71-CAE9-428E-B147-BB3E982517AF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8D695-79FA-4B52-906F-9B7A64F84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18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68D71-CAE9-428E-B147-BB3E982517AF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8D695-79FA-4B52-906F-9B7A64F84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613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68D71-CAE9-428E-B147-BB3E982517AF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8D695-79FA-4B52-906F-9B7A64F84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27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68D71-CAE9-428E-B147-BB3E982517AF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8D695-79FA-4B52-906F-9B7A64F84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78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EE68D71-CAE9-428E-B147-BB3E982517AF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468D695-79FA-4B52-906F-9B7A64F84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6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68D71-CAE9-428E-B147-BB3E982517AF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8D695-79FA-4B52-906F-9B7A64F84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948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EE68D71-CAE9-428E-B147-BB3E982517AF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468D695-79FA-4B52-906F-9B7A64F8448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06799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5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diagramData" Target="../diagrams/data5.xml"/><Relationship Id="rId11" Type="http://schemas.openxmlformats.org/officeDocument/2006/relationships/image" Target="../media/image3.png"/><Relationship Id="rId5" Type="http://schemas.openxmlformats.org/officeDocument/2006/relationships/image" Target="../media/image21.png"/><Relationship Id="rId10" Type="http://schemas.microsoft.com/office/2007/relationships/diagramDrawing" Target="../diagrams/drawing5.xml"/><Relationship Id="rId4" Type="http://schemas.openxmlformats.org/officeDocument/2006/relationships/image" Target="../media/image20.png"/><Relationship Id="rId9" Type="http://schemas.openxmlformats.org/officeDocument/2006/relationships/diagramColors" Target="../diagrams/colors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10" Type="http://schemas.openxmlformats.org/officeDocument/2006/relationships/image" Target="../media/image3.png"/><Relationship Id="rId4" Type="http://schemas.openxmlformats.org/officeDocument/2006/relationships/image" Target="../media/image26.jpeg"/><Relationship Id="rId9" Type="http://schemas.microsoft.com/office/2007/relationships/diagramDrawing" Target="../diagrams/drawing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5D795CF-5F70-4821-BB11-0B2B8FCCD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B1AC31-0B6C-4781-BA06-16BE17F8A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9"/>
            <a:ext cx="7498616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2132A3-7B72-DFD9-3B4D-045857AA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9243" y="1419225"/>
            <a:ext cx="6798608" cy="208586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FFFFFF"/>
                </a:solidFill>
              </a:rPr>
              <a:t>Neural Network Models for Object Recognition</a:t>
            </a:r>
            <a:br>
              <a:rPr lang="en-US" b="1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F48A40-09BE-1A41-03B1-C7290F36E3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9243" y="3505095"/>
            <a:ext cx="6798608" cy="17336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A presentation on the creation of a neural network using the cifar-10 image dataset for object recognition</a:t>
            </a:r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6FD1EF60-1AC3-C9BF-EF19-D075D68F85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299" y="2010616"/>
            <a:ext cx="3058835" cy="3058835"/>
          </a:xfrm>
          <a:prstGeom prst="rect">
            <a:avLst/>
          </a:prstGeom>
        </p:spPr>
      </p:pic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3128DA01-0A58-C365-7314-2026D1E587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85365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21"/>
    </mc:Choice>
    <mc:Fallback>
      <p:transition spd="slow" advTm="266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755AC138-9740-4218-B385-7212B06160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1"/>
            <a:ext cx="12188952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99F6335-0371-4F3F-930B-392D6D1DC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38175"/>
            <a:ext cx="3707477" cy="57626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700401-4E9B-3DEB-60BF-334C62974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82054"/>
            <a:ext cx="3421229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Model Architecture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033A71F-15C6-4BDB-9350-DD5976731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07C5043-1EE4-420F-96A3-423C9A918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A54C521-59DB-482D-A453-A8EBB5E13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F02A08C-88B3-466E-9FF3-923E44959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3BAE9-9EC4-43DF-7DE6-D046A5F17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39733"/>
            <a:ext cx="3415633" cy="431718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Arial" panose="020B0604020202020204" pitchFamily="34" charset="0"/>
              </a:rPr>
              <a:t>Convolutional neural network (CNN)</a:t>
            </a:r>
          </a:p>
          <a:p>
            <a:pPr lvl="1"/>
            <a:r>
              <a:rPr lang="en-US" dirty="0">
                <a:solidFill>
                  <a:srgbClr val="FFFFFF"/>
                </a:solidFill>
                <a:cs typeface="Arial" panose="020B0604020202020204" pitchFamily="34" charset="0"/>
              </a:rPr>
              <a:t>Layers</a:t>
            </a:r>
          </a:p>
          <a:p>
            <a:r>
              <a:rPr lang="en-US" dirty="0">
                <a:solidFill>
                  <a:srgbClr val="FFFFFF"/>
                </a:solidFill>
                <a:cs typeface="Arial" panose="020B0604020202020204" pitchFamily="34" charset="0"/>
              </a:rPr>
              <a:t>Chosen activation functions:</a:t>
            </a:r>
          </a:p>
          <a:p>
            <a:pPr lvl="1"/>
            <a:r>
              <a:rPr lang="en-US" kern="0" dirty="0">
                <a:solidFill>
                  <a:srgbClr val="FFFFFF"/>
                </a:solidFill>
                <a:cs typeface="Arial" panose="020B0604020202020204" pitchFamily="34" charset="0"/>
              </a:rPr>
              <a:t>‘</a:t>
            </a:r>
            <a:r>
              <a:rPr lang="en-US" kern="0" dirty="0" err="1">
                <a:solidFill>
                  <a:srgbClr val="FFFFFF"/>
                </a:solidFill>
                <a:cs typeface="Arial" panose="020B0604020202020204" pitchFamily="34" charset="0"/>
              </a:rPr>
              <a:t>Relu</a:t>
            </a:r>
            <a:r>
              <a:rPr lang="en-US" kern="0" dirty="0">
                <a:solidFill>
                  <a:srgbClr val="FFFFFF"/>
                </a:solidFill>
                <a:cs typeface="Arial" panose="020B0604020202020204" pitchFamily="34" charset="0"/>
              </a:rPr>
              <a:t>’</a:t>
            </a:r>
          </a:p>
          <a:p>
            <a:pPr lvl="1"/>
            <a:r>
              <a:rPr lang="en-US" kern="0" dirty="0">
                <a:solidFill>
                  <a:srgbClr val="FFFFFF"/>
                </a:solidFill>
                <a:cs typeface="Arial" panose="020B0604020202020204" pitchFamily="34" charset="0"/>
              </a:rPr>
              <a:t>‘</a:t>
            </a:r>
            <a:r>
              <a:rPr lang="en-US" kern="0" dirty="0" err="1">
                <a:solidFill>
                  <a:srgbClr val="FFFFFF"/>
                </a:solidFill>
                <a:cs typeface="Arial" panose="020B0604020202020204" pitchFamily="34" charset="0"/>
              </a:rPr>
              <a:t>Softmax</a:t>
            </a:r>
            <a:r>
              <a:rPr lang="en-US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endParaRPr lang="en-US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E382BA9-8DB2-490E-8211-937BEE4E4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8134" y="638173"/>
            <a:ext cx="3686129" cy="575516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B5933FC-E90C-4955-9297-DF099959A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0180" y="638174"/>
            <a:ext cx="3680469" cy="575516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3BAAFD-2897-341B-2EFB-295B32417B8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35504" y="2040409"/>
            <a:ext cx="3509819" cy="3056841"/>
          </a:xfrm>
          <a:prstGeom prst="rect">
            <a:avLst/>
          </a:prstGeom>
        </p:spPr>
      </p:pic>
      <p:pic>
        <p:nvPicPr>
          <p:cNvPr id="5" name="Picture 4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3587B135-A0C6-5271-A16B-E1E250A6E6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437" y="737920"/>
            <a:ext cx="2294105" cy="5555673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B292FB98-3F8F-D504-F6F1-D7D1B8E176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8231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36636"/>
    </mc:Choice>
    <mc:Fallback>
      <p:transition spd="slow" advTm="1366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1CC0937-4B54-4AB8-9605-7DEED9993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"/>
            <a:ext cx="12192000" cy="6309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E3EDEA1-97CC-41C2-BE54-EA64ACE7F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614407"/>
            <a:ext cx="7507794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A87DB9-05D0-50FF-C655-5F2ABB132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1850" y="702156"/>
            <a:ext cx="7208958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Training and Evaluation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926A5DB-A90A-4941-81F5-DF0E44A29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391" y="641102"/>
            <a:ext cx="3695019" cy="2827037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graph of a curve&#10;&#10;Description automatically generated with medium confidence">
            <a:extLst>
              <a:ext uri="{FF2B5EF4-FFF2-40B4-BE49-F238E27FC236}">
                <a16:creationId xmlns:a16="http://schemas.microsoft.com/office/drawing/2014/main" id="{47091669-C1FF-EC8E-FF60-F79BB95727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"/>
          <a:stretch/>
        </p:blipFill>
        <p:spPr>
          <a:xfrm>
            <a:off x="877951" y="974331"/>
            <a:ext cx="2847900" cy="2160579"/>
          </a:xfrm>
          <a:prstGeom prst="rect">
            <a:avLst/>
          </a:prstGeom>
        </p:spPr>
      </p:pic>
      <p:pic>
        <p:nvPicPr>
          <p:cNvPr id="14" name="Picture 13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9609F5E5-A5C0-7343-AFB0-B894DAEEB8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41" y="3881184"/>
            <a:ext cx="2886321" cy="2186388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B1B71B9-532D-4BBD-BEBA-D028ACC08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134" y="3557674"/>
            <a:ext cx="3695019" cy="2827037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9897C9-0D82-7032-5F25-C363866C9E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9694388"/>
              </p:ext>
            </p:extLst>
          </p:nvPr>
        </p:nvGraphicFramePr>
        <p:xfrm>
          <a:off x="4401849" y="2180496"/>
          <a:ext cx="7208957" cy="4045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77BDF10-DC11-81C9-5882-9EB8ADDA69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98331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634"/>
    </mc:Choice>
    <mc:Fallback>
      <p:transition spd="slow" advTm="1376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A97CA5D-BCDD-4F61-B77F-34068368B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gnifying glass on clear background">
            <a:extLst>
              <a:ext uri="{FF2B5EF4-FFF2-40B4-BE49-F238E27FC236}">
                <a16:creationId xmlns:a16="http://schemas.microsoft.com/office/drawing/2014/main" id="{12F51D41-BCE4-2D01-4034-CFCFDD48F4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B80117C-7F39-43C5-86D0-1B3E99AB5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A2D36-2C8B-4FD0-2326-04749D552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Conclusion and reflections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2A9BB93-2DF4-4EFD-94C3-A0CC895CD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0B3C702-83B2-4274-BF5A-C42475E28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B7BEE93-7680-4E07-8B35-53D4D53F2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626784A-218C-4257-AC79-DD5BC6EF9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54CF4804-1B6D-A332-D542-877D260DFF5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1192" y="2180496"/>
          <a:ext cx="11029615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EC1065F-6EF6-9EEF-099C-29021FB7D6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0908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115"/>
    </mc:Choice>
    <mc:Fallback>
      <p:transition spd="slow" advTm="1061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0130DC-F780-43D2-B26A-92EACD789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BA423D-3427-8348-9416-977865487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41653"/>
            <a:ext cx="11029616" cy="1095560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accent2"/>
                </a:solidFill>
              </a:rPr>
              <a:t>References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676E0E-5B44-4166-8EDD-CFDBAC622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1"/>
            <a:ext cx="11298933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761BE-5D5A-7BC6-AC5A-3761FAE5C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126836"/>
            <a:ext cx="11029615" cy="5731164"/>
          </a:xfrm>
        </p:spPr>
        <p:txBody>
          <a:bodyPr>
            <a:normAutofit lnSpcReduction="10000"/>
          </a:bodyPr>
          <a:lstStyle/>
          <a:p>
            <a:pPr marL="0" indent="-457200">
              <a:lnSpc>
                <a:spcPct val="90000"/>
              </a:lnSpc>
              <a:buNone/>
            </a:pPr>
            <a:r>
              <a:rPr lang="en-US" sz="1500" dirty="0">
                <a:solidFill>
                  <a:schemeClr val="accent2">
                    <a:lumMod val="50000"/>
                  </a:schemeClr>
                </a:solidFill>
              </a:rPr>
              <a:t>Brownlee, J. (2020) What is the Difference Between Test and Validation Datasets?.  Available from: 	https://machinelearningmastery.com/difference-test-validation-datasets/ [Accessed 8 July 2024].</a:t>
            </a:r>
          </a:p>
          <a:p>
            <a:pPr marL="0" indent="-457200">
              <a:lnSpc>
                <a:spcPct val="90000"/>
              </a:lnSpc>
              <a:buNone/>
            </a:pPr>
            <a:r>
              <a:rPr lang="en-US" sz="1500" dirty="0">
                <a:solidFill>
                  <a:schemeClr val="accent2">
                    <a:lumMod val="50000"/>
                  </a:schemeClr>
                </a:solidFill>
              </a:rPr>
              <a:t>Cedric, S. (2018) </a:t>
            </a:r>
            <a:r>
              <a:rPr lang="en-US" sz="1500" i="1" dirty="0">
                <a:solidFill>
                  <a:schemeClr val="accent2">
                    <a:lumMod val="50000"/>
                  </a:schemeClr>
                </a:solidFill>
              </a:rPr>
              <a:t>An investigation of categorical variable encoding techniques in machine learning: binary versus one-hot and feature hashing. </a:t>
            </a:r>
            <a:r>
              <a:rPr lang="en-US" sz="1500" dirty="0">
                <a:solidFill>
                  <a:schemeClr val="accent2">
                    <a:lumMod val="50000"/>
                  </a:schemeClr>
                </a:solidFill>
              </a:rPr>
              <a:t>Bachelor 	thesis. KTH Royal Institute of Technology. https://www.diva-portal.org/smash/record.jsf?pid=diva2%3A1259073&amp;dswid=-3197 	[Accessed 5 July 2024].</a:t>
            </a:r>
          </a:p>
          <a:p>
            <a:pPr marL="0" indent="-457200">
              <a:lnSpc>
                <a:spcPct val="90000"/>
              </a:lnSpc>
              <a:buNone/>
            </a:pPr>
            <a:r>
              <a:rPr lang="en-US" sz="1500" dirty="0" err="1">
                <a:solidFill>
                  <a:schemeClr val="accent2">
                    <a:lumMod val="50000"/>
                  </a:schemeClr>
                </a:solidFill>
              </a:rPr>
              <a:t>Geeksforgeeks</a:t>
            </a:r>
            <a:r>
              <a:rPr lang="en-US" sz="1500" dirty="0">
                <a:solidFill>
                  <a:schemeClr val="accent2">
                    <a:lumMod val="50000"/>
                  </a:schemeClr>
                </a:solidFill>
              </a:rPr>
              <a:t>. (2024) Choose Optimal Number of Epochs to Train a Neural Network in </a:t>
            </a:r>
            <a:r>
              <a:rPr lang="en-US" sz="1500" dirty="0" err="1">
                <a:solidFill>
                  <a:schemeClr val="accent2">
                    <a:lumMod val="50000"/>
                  </a:schemeClr>
                </a:solidFill>
              </a:rPr>
              <a:t>Keras</a:t>
            </a:r>
            <a:r>
              <a:rPr lang="en-US" sz="1500" dirty="0">
                <a:solidFill>
                  <a:schemeClr val="accent2">
                    <a:lumMod val="50000"/>
                  </a:schemeClr>
                </a:solidFill>
              </a:rPr>
              <a:t>. https://www.geeksforgeeks.org/choose-optimal-number-of-epochs-to-train-a-neural-network-in-keras/ [Accessed 12 July 2024].</a:t>
            </a:r>
          </a:p>
          <a:p>
            <a:pPr marL="0" indent="-457200">
              <a:lnSpc>
                <a:spcPct val="90000"/>
              </a:lnSpc>
              <a:buNone/>
            </a:pPr>
            <a:r>
              <a:rPr lang="en-US" sz="1500" dirty="0">
                <a:solidFill>
                  <a:schemeClr val="accent2">
                    <a:lumMod val="50000"/>
                  </a:schemeClr>
                </a:solidFill>
              </a:rPr>
              <a:t>Gupta, D. (2024) Fundamentals of Deep Learning – Activation Functions and When to Use Them?.  Available from: https://www.analyticsvidhya.com/blog/2020/01/fundamentals-deep-learning-activation-functions-when-to-use-them/ [Accessed 10 July 2024].</a:t>
            </a:r>
          </a:p>
          <a:p>
            <a:pPr marL="0" indent="-457200">
              <a:lnSpc>
                <a:spcPct val="90000"/>
              </a:lnSpc>
              <a:buNone/>
            </a:pPr>
            <a:r>
              <a:rPr lang="en-US" sz="1500" dirty="0">
                <a:solidFill>
                  <a:schemeClr val="accent2">
                    <a:lumMod val="50000"/>
                  </a:schemeClr>
                </a:solidFill>
              </a:rPr>
              <a:t>Hawkins, D. (2004) The Problem of Overfitting. </a:t>
            </a:r>
            <a:r>
              <a:rPr lang="en-US" sz="1500" i="1" dirty="0">
                <a:solidFill>
                  <a:schemeClr val="accent2">
                    <a:lumMod val="50000"/>
                  </a:schemeClr>
                </a:solidFill>
              </a:rPr>
              <a:t>J. Chem. Inf. </a:t>
            </a:r>
            <a:r>
              <a:rPr lang="en-US" sz="1500" i="1" dirty="0" err="1">
                <a:solidFill>
                  <a:schemeClr val="accent2">
                    <a:lumMod val="50000"/>
                  </a:schemeClr>
                </a:solidFill>
              </a:rPr>
              <a:t>Comput</a:t>
            </a:r>
            <a:r>
              <a:rPr lang="en-US" sz="1500" i="1" dirty="0">
                <a:solidFill>
                  <a:schemeClr val="accent2">
                    <a:lumMod val="50000"/>
                  </a:schemeClr>
                </a:solidFill>
              </a:rPr>
              <a:t>. Sci </a:t>
            </a:r>
            <a:r>
              <a:rPr lang="en-US" sz="1500" dirty="0">
                <a:solidFill>
                  <a:schemeClr val="accent2">
                    <a:lumMod val="50000"/>
                  </a:schemeClr>
                </a:solidFill>
              </a:rPr>
              <a:t>44(1):1–12. DOI: 10.1021/ci0342472 [Accessed 7 July 2024].</a:t>
            </a:r>
          </a:p>
          <a:p>
            <a:pPr marL="0" indent="-457200">
              <a:lnSpc>
                <a:spcPct val="90000"/>
              </a:lnSpc>
              <a:buNone/>
            </a:pPr>
            <a:r>
              <a:rPr lang="en-US" sz="1500" dirty="0">
                <a:solidFill>
                  <a:schemeClr val="accent2">
                    <a:lumMod val="50000"/>
                  </a:schemeClr>
                </a:solidFill>
                <a:effectLst/>
                <a:ea typeface="Aptos" panose="020B0004020202020204" pitchFamily="34" charset="0"/>
              </a:rPr>
              <a:t>James, G., Witten, D., Hastie, T. </a:t>
            </a:r>
            <a:r>
              <a:rPr lang="en-US" sz="1500" dirty="0">
                <a:solidFill>
                  <a:schemeClr val="accent2">
                    <a:lumMod val="50000"/>
                  </a:schemeClr>
                </a:solidFill>
                <a:ea typeface="Aptos" panose="020B0004020202020204" pitchFamily="34" charset="0"/>
              </a:rPr>
              <a:t>&amp;</a:t>
            </a:r>
            <a:r>
              <a:rPr lang="en-US" sz="1500" dirty="0">
                <a:solidFill>
                  <a:schemeClr val="accent2">
                    <a:lumMod val="50000"/>
                  </a:schemeClr>
                </a:solidFill>
                <a:effectLst/>
                <a:ea typeface="Aptos" panose="020B0004020202020204" pitchFamily="34" charset="0"/>
              </a:rPr>
              <a:t> </a:t>
            </a:r>
            <a:r>
              <a:rPr lang="en-US" sz="1500" dirty="0" err="1">
                <a:solidFill>
                  <a:schemeClr val="accent2">
                    <a:lumMod val="50000"/>
                  </a:schemeClr>
                </a:solidFill>
                <a:effectLst/>
                <a:ea typeface="Aptos" panose="020B0004020202020204" pitchFamily="34" charset="0"/>
              </a:rPr>
              <a:t>Tibshirani</a:t>
            </a:r>
            <a:r>
              <a:rPr lang="en-US" sz="1500" dirty="0">
                <a:solidFill>
                  <a:schemeClr val="accent2">
                    <a:lumMod val="50000"/>
                  </a:schemeClr>
                </a:solidFill>
                <a:effectLst/>
                <a:ea typeface="Aptos" panose="020B0004020202020204" pitchFamily="34" charset="0"/>
              </a:rPr>
              <a:t>, R. (2013) </a:t>
            </a:r>
            <a:r>
              <a:rPr lang="en-US" sz="1500" i="1" dirty="0">
                <a:solidFill>
                  <a:schemeClr val="accent2">
                    <a:lumMod val="50000"/>
                  </a:schemeClr>
                </a:solidFill>
                <a:effectLst/>
                <a:ea typeface="Aptos" panose="020B0004020202020204" pitchFamily="34" charset="0"/>
              </a:rPr>
              <a:t>An Introduction to Statistical Learning: with Applications in R.</a:t>
            </a:r>
            <a:r>
              <a:rPr lang="en-US" sz="1500" dirty="0">
                <a:solidFill>
                  <a:schemeClr val="accent2">
                    <a:lumMod val="50000"/>
                  </a:schemeClr>
                </a:solidFill>
                <a:effectLst/>
                <a:ea typeface="Aptos" panose="020B0004020202020204" pitchFamily="34" charset="0"/>
              </a:rPr>
              <a:t> </a:t>
            </a:r>
            <a:r>
              <a:rPr lang="en-US" sz="1500" dirty="0">
                <a:solidFill>
                  <a:schemeClr val="accent2">
                    <a:lumMod val="50000"/>
                  </a:schemeClr>
                </a:solidFill>
                <a:ea typeface="Aptos" panose="020B0004020202020204" pitchFamily="34" charset="0"/>
              </a:rPr>
              <a:t>1st</a:t>
            </a:r>
            <a:r>
              <a:rPr lang="en-US" sz="1500" dirty="0">
                <a:solidFill>
                  <a:schemeClr val="accent2">
                    <a:lumMod val="50000"/>
                  </a:schemeClr>
                </a:solidFill>
                <a:effectLst/>
                <a:ea typeface="Aptos" panose="020B0004020202020204" pitchFamily="34" charset="0"/>
              </a:rPr>
              <a:t> ed. Spri</a:t>
            </a:r>
            <a:r>
              <a:rPr lang="en-US" sz="1500" dirty="0">
                <a:solidFill>
                  <a:schemeClr val="accent2">
                    <a:lumMod val="50000"/>
                  </a:schemeClr>
                </a:solidFill>
                <a:ea typeface="Aptos" panose="020B0004020202020204" pitchFamily="34" charset="0"/>
              </a:rPr>
              <a:t>nger.</a:t>
            </a:r>
            <a:endParaRPr lang="en-US" sz="15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-457200">
              <a:lnSpc>
                <a:spcPct val="90000"/>
              </a:lnSpc>
              <a:buNone/>
            </a:pPr>
            <a:r>
              <a:rPr lang="en-US" sz="1500" dirty="0" err="1">
                <a:solidFill>
                  <a:schemeClr val="accent2">
                    <a:lumMod val="50000"/>
                  </a:schemeClr>
                </a:solidFill>
              </a:rPr>
              <a:t>Krizhevsky</a:t>
            </a:r>
            <a:r>
              <a:rPr lang="en-US" sz="1500" dirty="0">
                <a:solidFill>
                  <a:schemeClr val="accent2">
                    <a:lumMod val="50000"/>
                  </a:schemeClr>
                </a:solidFill>
              </a:rPr>
              <a:t>,  A. (2009) </a:t>
            </a:r>
            <a:r>
              <a:rPr lang="en-US" sz="1500" i="1" dirty="0">
                <a:solidFill>
                  <a:schemeClr val="accent2">
                    <a:lumMod val="50000"/>
                  </a:schemeClr>
                </a:solidFill>
              </a:rPr>
              <a:t>Learning Multiple Layers of Features from Tiny Images. </a:t>
            </a:r>
            <a:r>
              <a:rPr lang="en-US" sz="1500" dirty="0">
                <a:solidFill>
                  <a:schemeClr val="accent2">
                    <a:lumMod val="50000"/>
                  </a:schemeClr>
                </a:solidFill>
              </a:rPr>
              <a:t>https://www.cs.toronto.edu/~kriz/learning-features-2009-TR.pdf </a:t>
            </a:r>
          </a:p>
          <a:p>
            <a:pPr marL="0" indent="-457200">
              <a:lnSpc>
                <a:spcPct val="90000"/>
              </a:lnSpc>
              <a:buNone/>
            </a:pPr>
            <a:r>
              <a:rPr lang="en-US" sz="1500" dirty="0">
                <a:solidFill>
                  <a:schemeClr val="accent2">
                    <a:lumMod val="50000"/>
                  </a:schemeClr>
                </a:solidFill>
              </a:rPr>
              <a:t>Kumar,  A. (2020) </a:t>
            </a:r>
            <a:r>
              <a:rPr lang="en-US" sz="1500" dirty="0" err="1">
                <a:solidFill>
                  <a:schemeClr val="accent2">
                    <a:lumMod val="50000"/>
                  </a:schemeClr>
                </a:solidFill>
              </a:rPr>
              <a:t>Keras</a:t>
            </a:r>
            <a:r>
              <a:rPr lang="en-US" sz="1500" dirty="0">
                <a:solidFill>
                  <a:schemeClr val="accent2">
                    <a:lumMod val="50000"/>
                  </a:schemeClr>
                </a:solidFill>
              </a:rPr>
              <a:t> – Categorical Cross Entropy Loss Function. https://vitalflux.com/keras-categorical-cross-entropy-loss-function/. [Accessed 13 July 2024].</a:t>
            </a:r>
          </a:p>
          <a:p>
            <a:pPr marL="0" indent="-457200">
              <a:lnSpc>
                <a:spcPct val="90000"/>
              </a:lnSpc>
              <a:buNone/>
            </a:pPr>
            <a:r>
              <a:rPr lang="en-US" sz="1500" dirty="0">
                <a:solidFill>
                  <a:schemeClr val="accent2">
                    <a:lumMod val="50000"/>
                  </a:schemeClr>
                </a:solidFill>
              </a:rPr>
              <a:t>Miao, J., Xu, </a:t>
            </a:r>
            <a:r>
              <a:rPr lang="en-US" sz="1500" dirty="0" err="1">
                <a:solidFill>
                  <a:schemeClr val="accent2">
                    <a:lumMod val="50000"/>
                  </a:schemeClr>
                </a:solidFill>
              </a:rPr>
              <a:t>Shaowu</a:t>
            </a:r>
            <a:r>
              <a:rPr lang="en-US" sz="1500" dirty="0">
                <a:solidFill>
                  <a:schemeClr val="accent2">
                    <a:lumMod val="50000"/>
                  </a:schemeClr>
                </a:solidFill>
              </a:rPr>
              <a:t>., Zou, </a:t>
            </a:r>
            <a:r>
              <a:rPr lang="en-US" sz="1500" dirty="0" err="1">
                <a:solidFill>
                  <a:schemeClr val="accent2">
                    <a:lumMod val="50000"/>
                  </a:schemeClr>
                </a:solidFill>
              </a:rPr>
              <a:t>Baixian</a:t>
            </a:r>
            <a:r>
              <a:rPr lang="en-US" sz="1500" dirty="0">
                <a:solidFill>
                  <a:schemeClr val="accent2">
                    <a:lumMod val="50000"/>
                  </a:schemeClr>
                </a:solidFill>
              </a:rPr>
              <a:t>. &amp; </a:t>
            </a:r>
            <a:r>
              <a:rPr lang="en-US" sz="1500" dirty="0" err="1">
                <a:solidFill>
                  <a:schemeClr val="accent2">
                    <a:lumMod val="50000"/>
                  </a:schemeClr>
                </a:solidFill>
              </a:rPr>
              <a:t>Qiao</a:t>
            </a:r>
            <a:r>
              <a:rPr lang="en-US" sz="1500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sz="1500" dirty="0" err="1">
                <a:solidFill>
                  <a:schemeClr val="accent2">
                    <a:lumMod val="50000"/>
                  </a:schemeClr>
                </a:solidFill>
              </a:rPr>
              <a:t>Yuanhua</a:t>
            </a:r>
            <a:r>
              <a:rPr lang="en-US" sz="1500" dirty="0">
                <a:solidFill>
                  <a:schemeClr val="accent2">
                    <a:lumMod val="50000"/>
                  </a:schemeClr>
                </a:solidFill>
              </a:rPr>
              <a:t>. (2021) </a:t>
            </a:r>
            <a:r>
              <a:rPr lang="en-US" sz="1500" dirty="0" err="1">
                <a:solidFill>
                  <a:schemeClr val="accent2">
                    <a:lumMod val="50000"/>
                  </a:schemeClr>
                </a:solidFill>
              </a:rPr>
              <a:t>ResNet</a:t>
            </a:r>
            <a:r>
              <a:rPr lang="en-US" sz="1500" dirty="0">
                <a:solidFill>
                  <a:schemeClr val="accent2">
                    <a:lumMod val="50000"/>
                  </a:schemeClr>
                </a:solidFill>
              </a:rPr>
              <a:t> based on feature-inspired gating strategy. </a:t>
            </a:r>
            <a:r>
              <a:rPr lang="en-US" sz="1500" i="1" dirty="0">
                <a:solidFill>
                  <a:schemeClr val="accent2">
                    <a:lumMod val="50000"/>
                  </a:schemeClr>
                </a:solidFill>
              </a:rPr>
              <a:t>Deep Processing of Multimedia 	Data</a:t>
            </a:r>
            <a:r>
              <a:rPr lang="en-US" sz="1500" dirty="0">
                <a:solidFill>
                  <a:schemeClr val="accent2">
                    <a:lumMod val="50000"/>
                  </a:schemeClr>
                </a:solidFill>
              </a:rPr>
              <a:t>. 81():19283-19300. DOI: 10.1007/s11042-021-10802-6 [Accessed 8 July 2024].</a:t>
            </a:r>
          </a:p>
          <a:p>
            <a:pPr marL="0" indent="-457200">
              <a:lnSpc>
                <a:spcPct val="90000"/>
              </a:lnSpc>
              <a:buNone/>
            </a:pPr>
            <a:r>
              <a:rPr lang="en-US" sz="1500" dirty="0">
                <a:solidFill>
                  <a:schemeClr val="accent2">
                    <a:lumMod val="50000"/>
                  </a:schemeClr>
                </a:solidFill>
              </a:rPr>
              <a:t>Saxena, S. (2024) Introduction to </a:t>
            </a:r>
            <a:r>
              <a:rPr lang="en-US" sz="1500" dirty="0" err="1">
                <a:solidFill>
                  <a:schemeClr val="accent2">
                    <a:lumMod val="50000"/>
                  </a:schemeClr>
                </a:solidFill>
              </a:rPr>
              <a:t>Softmax</a:t>
            </a:r>
            <a:r>
              <a:rPr lang="en-US" sz="1500" dirty="0">
                <a:solidFill>
                  <a:schemeClr val="accent2">
                    <a:lumMod val="50000"/>
                  </a:schemeClr>
                </a:solidFill>
              </a:rPr>
              <a:t> Activation Function for Neural Network.  Available from: https://www.analyticsvidhya.com/blog/2021/04/introduction-to-softmax-for-neural-network/ [Accessed 12 July 2024].</a:t>
            </a:r>
          </a:p>
          <a:p>
            <a:pPr marL="0" indent="-457200">
              <a:lnSpc>
                <a:spcPct val="90000"/>
              </a:lnSpc>
              <a:buNone/>
            </a:pPr>
            <a:r>
              <a:rPr lang="en-US" sz="1500" dirty="0">
                <a:solidFill>
                  <a:schemeClr val="accent2">
                    <a:lumMod val="50000"/>
                  </a:schemeClr>
                </a:solidFill>
              </a:rPr>
              <a:t>Sola, J. &amp; Sevilla, J. (1997) Importance of input data normalization for the application of neural networks to complex industrial problems. </a:t>
            </a:r>
            <a:r>
              <a:rPr lang="en-US" sz="1500" i="1" dirty="0">
                <a:solidFill>
                  <a:schemeClr val="accent2">
                    <a:lumMod val="50000"/>
                  </a:schemeClr>
                </a:solidFill>
              </a:rPr>
              <a:t>IEEE 	Transactions on Nuclear Science </a:t>
            </a:r>
            <a:r>
              <a:rPr lang="en-US" sz="1500" dirty="0">
                <a:solidFill>
                  <a:schemeClr val="accent2">
                    <a:lumMod val="50000"/>
                  </a:schemeClr>
                </a:solidFill>
              </a:rPr>
              <a:t>44(3):1464-1468. DOI: 10.1109/23.589532 [Accessed 2 July 2024].</a:t>
            </a:r>
          </a:p>
          <a:p>
            <a:pPr marL="0" indent="-457200">
              <a:lnSpc>
                <a:spcPct val="90000"/>
              </a:lnSpc>
              <a:buNone/>
            </a:pPr>
            <a:r>
              <a:rPr lang="en-US" sz="1500" dirty="0">
                <a:solidFill>
                  <a:schemeClr val="accent2">
                    <a:lumMod val="50000"/>
                  </a:schemeClr>
                </a:solidFill>
              </a:rPr>
              <a:t>Zhao, L. &amp; Zhong, Z. (2024) A improved pooling method for convolutional neural networks. </a:t>
            </a:r>
            <a:r>
              <a:rPr lang="en-US" sz="1500" i="1" dirty="0">
                <a:solidFill>
                  <a:schemeClr val="accent2">
                    <a:lumMod val="50000"/>
                  </a:schemeClr>
                </a:solidFill>
              </a:rPr>
              <a:t>Scientific Reports. </a:t>
            </a:r>
            <a:r>
              <a:rPr lang="en-US" sz="1500" dirty="0">
                <a:solidFill>
                  <a:schemeClr val="accent2">
                    <a:lumMod val="50000"/>
                  </a:schemeClr>
                </a:solidFill>
              </a:rPr>
              <a:t>14():1589.  Available from: https://www.nature.com/articles/s41598-024-51258-6 [Accessed 14 July 2024]. 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B3F2A21-137B-55B6-6B2C-28F5F9F244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11588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10"/>
    </mc:Choice>
    <mc:Fallback>
      <p:transition spd="slow" advTm="11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26375-B054-B984-1E70-3378BD889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Introduction to the assignment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F34E4BB-852F-9084-DC1C-2A6F6494DC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706081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921AE2F-78F7-A4E9-17D9-140652BAD7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56770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210"/>
    </mc:Choice>
    <mc:Fallback>
      <p:transition spd="slow" advTm="56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798E696-4BBA-46BE-AD86-F7E300B89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1363"/>
            <a:ext cx="12191999" cy="6256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0B0CA3-C333-4560-9975-E31D1B7B9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C7773A-A4FE-6DAC-7327-C05EC7CAB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9643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Data handling and preprocessing 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EA1BBF6-EC0B-EDAE-1639-9403A2A6E6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3981331"/>
              </p:ext>
            </p:extLst>
          </p:nvPr>
        </p:nvGraphicFramePr>
        <p:xfrm>
          <a:off x="486033" y="1037967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6D72DB-FE8A-3342-A1E9-C94D54C73CDD}"/>
              </a:ext>
            </a:extLst>
          </p:cNvPr>
          <p:cNvSpPr/>
          <p:nvPr/>
        </p:nvSpPr>
        <p:spPr>
          <a:xfrm>
            <a:off x="298764" y="868787"/>
            <a:ext cx="7421650" cy="1674891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28E93A8B-3E93-7BC0-03A2-037D07C630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0788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065"/>
    </mc:Choice>
    <mc:Fallback>
      <p:transition spd="slow" advTm="630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F3D65BA-1C65-40FB-92EF-83951BDC1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collage of images of animals and cars&#10;&#10;Description automatically generated">
            <a:extLst>
              <a:ext uri="{FF2B5EF4-FFF2-40B4-BE49-F238E27FC236}">
                <a16:creationId xmlns:a16="http://schemas.microsoft.com/office/drawing/2014/main" id="{4C4A4995-D28B-DDBE-03D4-83D2D17882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82" y="1047665"/>
            <a:ext cx="6511826" cy="503038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DF52CCA-FCDD-49A0-BFFC-3BD41F1B8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823752-D720-1618-D515-C939D0195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Data handling and preprocessing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944696-74B8-9A7C-5E34-C777CB4BECAD}"/>
              </a:ext>
            </a:extLst>
          </p:cNvPr>
          <p:cNvSpPr txBox="1"/>
          <p:nvPr/>
        </p:nvSpPr>
        <p:spPr>
          <a:xfrm>
            <a:off x="4135114" y="6034769"/>
            <a:ext cx="4954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https://www.cs.toronto.edu/~kriz/cifar.html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2BE92022-5C06-7E75-2D3D-97DBA73C10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64977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16"/>
    </mc:Choice>
    <mc:Fallback>
      <p:transition spd="slow" advTm="179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798E696-4BBA-46BE-AD86-F7E300B89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1363"/>
            <a:ext cx="12191999" cy="6256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0B0CA3-C333-4560-9975-E31D1B7B9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C7773A-A4FE-6DAC-7327-C05EC7CAB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9643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Data handling and preprocessing 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EA1BBF6-EC0B-EDAE-1639-9403A2A6E63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86033" y="1037967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5A2873F-B3CC-DFE0-58AC-9FE86447A223}"/>
              </a:ext>
            </a:extLst>
          </p:cNvPr>
          <p:cNvSpPr/>
          <p:nvPr/>
        </p:nvSpPr>
        <p:spPr>
          <a:xfrm>
            <a:off x="281393" y="2555086"/>
            <a:ext cx="7421650" cy="1674891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2E48228-B977-0564-F7C7-998921493E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36674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101"/>
    </mc:Choice>
    <mc:Fallback>
      <p:transition spd="slow" advTm="421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798E696-4BBA-46BE-AD86-F7E300B89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1363"/>
            <a:ext cx="12191999" cy="6256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0B0CA3-C333-4560-9975-E31D1B7B9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C7773A-A4FE-6DAC-7327-C05EC7CAB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9643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Data handling and preprocessing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EA5752B-06E2-65F3-A6FE-8CAA24ECF1B0}"/>
              </a:ext>
            </a:extLst>
          </p:cNvPr>
          <p:cNvSpPr/>
          <p:nvPr/>
        </p:nvSpPr>
        <p:spPr>
          <a:xfrm>
            <a:off x="946769" y="4124850"/>
            <a:ext cx="1838405" cy="10506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 Data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3CC083C-1C74-B751-1B4F-1BBF218226B3}"/>
              </a:ext>
            </a:extLst>
          </p:cNvPr>
          <p:cNvSpPr/>
          <p:nvPr/>
        </p:nvSpPr>
        <p:spPr>
          <a:xfrm>
            <a:off x="5473578" y="5731319"/>
            <a:ext cx="1838405" cy="105063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 Data</a:t>
            </a:r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3D0969B1-3C2A-A0E4-0582-CA04B12627F0}"/>
              </a:ext>
            </a:extLst>
          </p:cNvPr>
          <p:cNvSpPr/>
          <p:nvPr/>
        </p:nvSpPr>
        <p:spPr>
          <a:xfrm rot="16200000">
            <a:off x="3291220" y="1677645"/>
            <a:ext cx="1601177" cy="544404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Bent 12">
            <a:extLst>
              <a:ext uri="{FF2B5EF4-FFF2-40B4-BE49-F238E27FC236}">
                <a16:creationId xmlns:a16="http://schemas.microsoft.com/office/drawing/2014/main" id="{083F5814-C636-2118-5BD2-F04E7D422E84}"/>
              </a:ext>
            </a:extLst>
          </p:cNvPr>
          <p:cNvSpPr/>
          <p:nvPr/>
        </p:nvSpPr>
        <p:spPr>
          <a:xfrm rot="10800000" flipH="1">
            <a:off x="4282446" y="3812466"/>
            <a:ext cx="1059057" cy="1050635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0EF48103-C6E6-F2DA-494A-A63889E98F5D}"/>
              </a:ext>
            </a:extLst>
          </p:cNvPr>
          <p:cNvSpPr/>
          <p:nvPr/>
        </p:nvSpPr>
        <p:spPr>
          <a:xfrm rot="16200000">
            <a:off x="5728096" y="4732911"/>
            <a:ext cx="1346195" cy="55594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5A5CA5F-7559-F2A2-1AB9-6A6A66A3F79D}"/>
              </a:ext>
            </a:extLst>
          </p:cNvPr>
          <p:cNvSpPr/>
          <p:nvPr/>
        </p:nvSpPr>
        <p:spPr>
          <a:xfrm>
            <a:off x="2785174" y="685543"/>
            <a:ext cx="2628422" cy="149059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CIFAR-10 IMAGE DATA</a:t>
            </a: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56F46DC9-D30D-C85D-14BB-FF9DD42599B1}"/>
              </a:ext>
            </a:extLst>
          </p:cNvPr>
          <p:cNvSpPr/>
          <p:nvPr/>
        </p:nvSpPr>
        <p:spPr>
          <a:xfrm rot="10800000">
            <a:off x="2895894" y="3812469"/>
            <a:ext cx="1059056" cy="1050633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F27D03-B68F-EB62-C6EC-3CA957C4268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7942" y="2875407"/>
            <a:ext cx="3662886" cy="120939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881D22B-BB63-9756-5410-422F915EABA0}"/>
              </a:ext>
            </a:extLst>
          </p:cNvPr>
          <p:cNvSpPr/>
          <p:nvPr/>
        </p:nvSpPr>
        <p:spPr>
          <a:xfrm>
            <a:off x="5473578" y="4160137"/>
            <a:ext cx="1838405" cy="10506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</a:t>
            </a:r>
          </a:p>
        </p:txBody>
      </p:sp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50FAB763-E16E-5DB7-3372-456AFEA9E7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74542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159"/>
    </mc:Choice>
    <mc:Fallback>
      <p:transition spd="slow" advTm="95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798E696-4BBA-46BE-AD86-F7E300B89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1363"/>
            <a:ext cx="12191999" cy="6256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0B0CA3-C333-4560-9975-E31D1B7B9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C7773A-A4FE-6DAC-7327-C05EC7CAB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9643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Data handling and preprocessing 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EA1BBF6-EC0B-EDAE-1639-9403A2A6E6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7589999"/>
              </p:ext>
            </p:extLst>
          </p:nvPr>
        </p:nvGraphicFramePr>
        <p:xfrm>
          <a:off x="486033" y="1037967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5A2873F-B3CC-DFE0-58AC-9FE86447A223}"/>
              </a:ext>
            </a:extLst>
          </p:cNvPr>
          <p:cNvSpPr/>
          <p:nvPr/>
        </p:nvSpPr>
        <p:spPr>
          <a:xfrm>
            <a:off x="281393" y="4257137"/>
            <a:ext cx="7421650" cy="1674891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6F3314F-8DA0-1086-A0C0-4E5C3FD9F0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49178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913"/>
    </mc:Choice>
    <mc:Fallback>
      <p:transition spd="slow" advTm="999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755AC138-9740-4218-B385-7212B06160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1"/>
            <a:ext cx="12188952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99F6335-0371-4F3F-930B-392D6D1DC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38175"/>
            <a:ext cx="3707477" cy="57626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700401-4E9B-3DEB-60BF-334C62974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82054"/>
            <a:ext cx="3421229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Model Architecture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033A71F-15C6-4BDB-9350-DD5976731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07C5043-1EE4-420F-96A3-423C9A918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A54C521-59DB-482D-A453-A8EBB5E13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F02A08C-88B3-466E-9FF3-923E44959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3BAE9-9EC4-43DF-7DE6-D046A5F17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39733"/>
            <a:ext cx="3415633" cy="4317185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  <a:cs typeface="Arial" panose="020B0604020202020204" pitchFamily="34" charset="0"/>
              </a:rPr>
              <a:t>ResNet</a:t>
            </a:r>
            <a:r>
              <a:rPr lang="en-US" dirty="0">
                <a:solidFill>
                  <a:srgbClr val="FFFFFF"/>
                </a:solidFill>
                <a:cs typeface="Arial" panose="020B0604020202020204" pitchFamily="34" charset="0"/>
              </a:rPr>
              <a:t> neural network</a:t>
            </a:r>
          </a:p>
          <a:p>
            <a:pPr lvl="1"/>
            <a:r>
              <a:rPr lang="en-US" dirty="0">
                <a:solidFill>
                  <a:srgbClr val="FFFFFF"/>
                </a:solidFill>
                <a:cs typeface="Arial" panose="020B0604020202020204" pitchFamily="34" charset="0"/>
              </a:rPr>
              <a:t>Resnet layers</a:t>
            </a:r>
          </a:p>
          <a:p>
            <a:pPr lvl="1"/>
            <a:r>
              <a:rPr lang="en-US" dirty="0">
                <a:solidFill>
                  <a:srgbClr val="FFFFFF"/>
                </a:solidFill>
                <a:cs typeface="Arial" panose="020B0604020202020204" pitchFamily="34" charset="0"/>
              </a:rPr>
              <a:t>Functional layer</a:t>
            </a:r>
          </a:p>
          <a:p>
            <a:pPr lvl="1"/>
            <a:r>
              <a:rPr lang="en-US" dirty="0">
                <a:solidFill>
                  <a:srgbClr val="FFFFFF"/>
                </a:solidFill>
                <a:cs typeface="Arial" panose="020B0604020202020204" pitchFamily="34" charset="0"/>
              </a:rPr>
              <a:t>Flatten layers</a:t>
            </a:r>
          </a:p>
          <a:p>
            <a:pPr lvl="1"/>
            <a:r>
              <a:rPr lang="en-US" dirty="0">
                <a:solidFill>
                  <a:srgbClr val="FFFFFF"/>
                </a:solidFill>
                <a:cs typeface="Arial" panose="020B0604020202020204" pitchFamily="34" charset="0"/>
              </a:rPr>
              <a:t>Dense layers</a:t>
            </a:r>
          </a:p>
          <a:p>
            <a:pPr lvl="1"/>
            <a:r>
              <a:rPr lang="en-US" dirty="0">
                <a:solidFill>
                  <a:srgbClr val="FFFFFF"/>
                </a:solidFill>
                <a:cs typeface="Arial" panose="020B0604020202020204" pitchFamily="34" charset="0"/>
              </a:rPr>
              <a:t>Dropout layers</a:t>
            </a:r>
          </a:p>
          <a:p>
            <a:r>
              <a:rPr lang="en-US" dirty="0">
                <a:solidFill>
                  <a:srgbClr val="FFFFFF"/>
                </a:solidFill>
                <a:cs typeface="Arial" panose="020B0604020202020204" pitchFamily="34" charset="0"/>
              </a:rPr>
              <a:t>Chosen activation functions:</a:t>
            </a:r>
          </a:p>
          <a:p>
            <a:pPr lvl="1"/>
            <a:r>
              <a:rPr lang="en-US" kern="0" dirty="0">
                <a:solidFill>
                  <a:srgbClr val="FFFFFF"/>
                </a:solidFill>
                <a:cs typeface="Arial" panose="020B0604020202020204" pitchFamily="34" charset="0"/>
              </a:rPr>
              <a:t>‘</a:t>
            </a:r>
            <a:r>
              <a:rPr lang="en-US" kern="0" dirty="0" err="1">
                <a:solidFill>
                  <a:srgbClr val="FFFFFF"/>
                </a:solidFill>
                <a:cs typeface="Arial" panose="020B0604020202020204" pitchFamily="34" charset="0"/>
              </a:rPr>
              <a:t>Relu</a:t>
            </a:r>
            <a:r>
              <a:rPr lang="en-US" kern="0" dirty="0">
                <a:solidFill>
                  <a:srgbClr val="FFFFFF"/>
                </a:solidFill>
                <a:cs typeface="Arial" panose="020B0604020202020204" pitchFamily="34" charset="0"/>
              </a:rPr>
              <a:t>’</a:t>
            </a:r>
          </a:p>
          <a:p>
            <a:pPr lvl="1"/>
            <a:r>
              <a:rPr lang="en-US" kern="0" dirty="0">
                <a:solidFill>
                  <a:srgbClr val="FFFFFF"/>
                </a:solidFill>
                <a:cs typeface="Arial" panose="020B0604020202020204" pitchFamily="34" charset="0"/>
              </a:rPr>
              <a:t>‘</a:t>
            </a:r>
            <a:r>
              <a:rPr lang="en-US" kern="0" dirty="0" err="1">
                <a:solidFill>
                  <a:srgbClr val="FFFFFF"/>
                </a:solidFill>
                <a:cs typeface="Arial" panose="020B0604020202020204" pitchFamily="34" charset="0"/>
              </a:rPr>
              <a:t>Softmax</a:t>
            </a:r>
            <a:r>
              <a:rPr lang="en-US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endParaRPr lang="en-US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E382BA9-8DB2-490E-8211-937BEE4E4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8134" y="638173"/>
            <a:ext cx="3686129" cy="575516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B5933FC-E90C-4955-9297-DF099959A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0180" y="638174"/>
            <a:ext cx="3680469" cy="575516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C70CED-49F8-76D4-7A7C-AAFD6704841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53435" y="2402775"/>
            <a:ext cx="3271405" cy="2225964"/>
          </a:xfrm>
          <a:prstGeom prst="rect">
            <a:avLst/>
          </a:prstGeom>
        </p:spPr>
      </p:pic>
      <p:pic>
        <p:nvPicPr>
          <p:cNvPr id="9" name="Picture 8" descr="A diagram of a function&#10;&#10;Description automatically generated">
            <a:extLst>
              <a:ext uri="{FF2B5EF4-FFF2-40B4-BE49-F238E27FC236}">
                <a16:creationId xmlns:a16="http://schemas.microsoft.com/office/drawing/2014/main" id="{1A0825C5-8E9B-0539-3242-87D48FE9F7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767" y="832375"/>
            <a:ext cx="3089445" cy="5193250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F19288E9-3170-1836-D026-68AA8D3EB0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37744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99461"/>
    </mc:Choice>
    <mc:Fallback>
      <p:transition spd="slow" advTm="994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755AC138-9740-4218-B385-7212B06160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1"/>
            <a:ext cx="12188952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99F6335-0371-4F3F-930B-392D6D1DC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38175"/>
            <a:ext cx="3707477" cy="57626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700401-4E9B-3DEB-60BF-334C62974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82054"/>
            <a:ext cx="3421229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Model Architecture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033A71F-15C6-4BDB-9350-DD5976731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07C5043-1EE4-420F-96A3-423C9A918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A54C521-59DB-482D-A453-A8EBB5E13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F02A08C-88B3-466E-9FF3-923E44959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3BAE9-9EC4-43DF-7DE6-D046A5F17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39733"/>
            <a:ext cx="3415633" cy="4317185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  <a:cs typeface="Arial" panose="020B0604020202020204" pitchFamily="34" charset="0"/>
              </a:rPr>
              <a:t>ResNet</a:t>
            </a:r>
            <a:r>
              <a:rPr lang="en-US" dirty="0">
                <a:solidFill>
                  <a:srgbClr val="FFFFFF"/>
                </a:solidFill>
                <a:cs typeface="Arial" panose="020B0604020202020204" pitchFamily="34" charset="0"/>
              </a:rPr>
              <a:t> neural network</a:t>
            </a:r>
          </a:p>
          <a:p>
            <a:pPr lvl="1"/>
            <a:r>
              <a:rPr lang="en-US" dirty="0">
                <a:solidFill>
                  <a:srgbClr val="FFFFFF"/>
                </a:solidFill>
                <a:cs typeface="Arial" panose="020B0604020202020204" pitchFamily="34" charset="0"/>
              </a:rPr>
              <a:t>Resnet layers</a:t>
            </a:r>
          </a:p>
          <a:p>
            <a:pPr lvl="1"/>
            <a:r>
              <a:rPr lang="en-US" dirty="0">
                <a:solidFill>
                  <a:srgbClr val="FFFFFF"/>
                </a:solidFill>
                <a:cs typeface="Arial" panose="020B0604020202020204" pitchFamily="34" charset="0"/>
              </a:rPr>
              <a:t>Functional layer</a:t>
            </a:r>
          </a:p>
          <a:p>
            <a:pPr lvl="1"/>
            <a:r>
              <a:rPr lang="en-US" dirty="0">
                <a:solidFill>
                  <a:srgbClr val="FFFFFF"/>
                </a:solidFill>
                <a:cs typeface="Arial" panose="020B0604020202020204" pitchFamily="34" charset="0"/>
              </a:rPr>
              <a:t>Flatten layers</a:t>
            </a:r>
          </a:p>
          <a:p>
            <a:pPr lvl="1"/>
            <a:r>
              <a:rPr lang="en-US" dirty="0">
                <a:solidFill>
                  <a:srgbClr val="FFFFFF"/>
                </a:solidFill>
                <a:cs typeface="Arial" panose="020B0604020202020204" pitchFamily="34" charset="0"/>
              </a:rPr>
              <a:t>Dense layers</a:t>
            </a:r>
          </a:p>
          <a:p>
            <a:pPr lvl="1"/>
            <a:r>
              <a:rPr lang="en-US" dirty="0">
                <a:solidFill>
                  <a:srgbClr val="FFFFFF"/>
                </a:solidFill>
                <a:cs typeface="Arial" panose="020B0604020202020204" pitchFamily="34" charset="0"/>
              </a:rPr>
              <a:t>Dropout layers</a:t>
            </a:r>
          </a:p>
          <a:p>
            <a:r>
              <a:rPr lang="en-US" dirty="0">
                <a:solidFill>
                  <a:srgbClr val="FFFFFF"/>
                </a:solidFill>
                <a:cs typeface="Arial" panose="020B0604020202020204" pitchFamily="34" charset="0"/>
              </a:rPr>
              <a:t>Chosen activation functions:</a:t>
            </a:r>
          </a:p>
          <a:p>
            <a:pPr lvl="1"/>
            <a:r>
              <a:rPr lang="en-US" kern="0" dirty="0">
                <a:solidFill>
                  <a:srgbClr val="FFFFFF"/>
                </a:solidFill>
                <a:cs typeface="Arial" panose="020B0604020202020204" pitchFamily="34" charset="0"/>
              </a:rPr>
              <a:t>‘</a:t>
            </a:r>
            <a:r>
              <a:rPr lang="en-US" kern="0" dirty="0" err="1">
                <a:solidFill>
                  <a:srgbClr val="FFFFFF"/>
                </a:solidFill>
                <a:cs typeface="Arial" panose="020B0604020202020204" pitchFamily="34" charset="0"/>
              </a:rPr>
              <a:t>Relu</a:t>
            </a:r>
            <a:r>
              <a:rPr lang="en-US" kern="0" dirty="0">
                <a:solidFill>
                  <a:srgbClr val="FFFFFF"/>
                </a:solidFill>
                <a:cs typeface="Arial" panose="020B0604020202020204" pitchFamily="34" charset="0"/>
              </a:rPr>
              <a:t>’</a:t>
            </a:r>
          </a:p>
          <a:p>
            <a:pPr lvl="1"/>
            <a:r>
              <a:rPr lang="en-US" kern="0" dirty="0">
                <a:solidFill>
                  <a:srgbClr val="FFFFFF"/>
                </a:solidFill>
                <a:cs typeface="Arial" panose="020B0604020202020204" pitchFamily="34" charset="0"/>
              </a:rPr>
              <a:t>‘</a:t>
            </a:r>
            <a:r>
              <a:rPr lang="en-US" kern="0" dirty="0" err="1">
                <a:solidFill>
                  <a:srgbClr val="FFFFFF"/>
                </a:solidFill>
                <a:cs typeface="Arial" panose="020B0604020202020204" pitchFamily="34" charset="0"/>
              </a:rPr>
              <a:t>Softmax</a:t>
            </a:r>
            <a:r>
              <a:rPr lang="en-US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endParaRPr lang="en-US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E382BA9-8DB2-490E-8211-937BEE4E4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8134" y="638173"/>
            <a:ext cx="3686129" cy="575516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B5933FC-E90C-4955-9297-DF099959A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0180" y="638174"/>
            <a:ext cx="3680469" cy="575516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C70CED-49F8-76D4-7A7C-AAFD6704841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53435" y="2402775"/>
            <a:ext cx="3271405" cy="2225964"/>
          </a:xfrm>
          <a:prstGeom prst="rect">
            <a:avLst/>
          </a:prstGeom>
        </p:spPr>
      </p:pic>
      <p:pic>
        <p:nvPicPr>
          <p:cNvPr id="9" name="Picture 8" descr="A diagram of a function&#10;&#10;Description automatically generated">
            <a:extLst>
              <a:ext uri="{FF2B5EF4-FFF2-40B4-BE49-F238E27FC236}">
                <a16:creationId xmlns:a16="http://schemas.microsoft.com/office/drawing/2014/main" id="{1A0825C5-8E9B-0539-3242-87D48FE9F7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767" y="832375"/>
            <a:ext cx="3089445" cy="519325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BC30246-EB9D-BD59-734F-830035AB4770}"/>
              </a:ext>
            </a:extLst>
          </p:cNvPr>
          <p:cNvCxnSpPr/>
          <p:nvPr/>
        </p:nvCxnSpPr>
        <p:spPr>
          <a:xfrm>
            <a:off x="442377" y="325582"/>
            <a:ext cx="11288272" cy="6206835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9890DC1-9D32-D38B-87DC-F097B93A0218}"/>
              </a:ext>
            </a:extLst>
          </p:cNvPr>
          <p:cNvCxnSpPr>
            <a:cxnSpLocks/>
          </p:cNvCxnSpPr>
          <p:nvPr/>
        </p:nvCxnSpPr>
        <p:spPr>
          <a:xfrm flipH="1">
            <a:off x="232794" y="371222"/>
            <a:ext cx="11677061" cy="6292813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9F779303-A1CF-1BC3-006A-4CF5158BED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94874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6516"/>
    </mc:Choice>
    <mc:Fallback>
      <p:transition spd="slow" advTm="36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503</TotalTime>
  <Words>834</Words>
  <Application>Microsoft Office PowerPoint</Application>
  <PresentationFormat>Widescreen</PresentationFormat>
  <Paragraphs>95</Paragraphs>
  <Slides>13</Slides>
  <Notes>3</Notes>
  <HiddenSlides>0</HiddenSlides>
  <MMClips>13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Arial</vt:lpstr>
      <vt:lpstr>Gill Sans MT</vt:lpstr>
      <vt:lpstr>Wingdings 2</vt:lpstr>
      <vt:lpstr>Dividend</vt:lpstr>
      <vt:lpstr>Neural Network Models for Object Recognition </vt:lpstr>
      <vt:lpstr>Introduction to the assignment </vt:lpstr>
      <vt:lpstr>Data handling and preprocessing </vt:lpstr>
      <vt:lpstr>Data handling and preprocessing</vt:lpstr>
      <vt:lpstr>Data handling and preprocessing </vt:lpstr>
      <vt:lpstr>Data handling and preprocessing </vt:lpstr>
      <vt:lpstr>Data handling and preprocessing </vt:lpstr>
      <vt:lpstr>Model Architecture</vt:lpstr>
      <vt:lpstr>Model Architecture</vt:lpstr>
      <vt:lpstr>Model Architecture</vt:lpstr>
      <vt:lpstr>Training and Evaluation</vt:lpstr>
      <vt:lpstr>Conclusion and reflections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Danielle Hall</dc:creator>
  <cp:lastModifiedBy>Danielle Hall</cp:lastModifiedBy>
  <cp:revision>5</cp:revision>
  <dcterms:created xsi:type="dcterms:W3CDTF">2024-07-14T14:35:29Z</dcterms:created>
  <dcterms:modified xsi:type="dcterms:W3CDTF">2024-07-15T22:13:26Z</dcterms:modified>
</cp:coreProperties>
</file>